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0af98092c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a0a9e51da46e5"/>
  </p:sldMasterIdLst>
  <p:sldIdLst>
    <p:sldId xmlns:r="http://schemas.openxmlformats.org/officeDocument/2006/relationships" id="256" r:id="R31a451473ad744f1"/>
    <p:sldId xmlns:r="http://schemas.openxmlformats.org/officeDocument/2006/relationships" id="257" r:id="R2126972955e646f7"/>
    <p:sldId xmlns:r="http://schemas.openxmlformats.org/officeDocument/2006/relationships" id="258" r:id="Re5e33069862e4b44"/>
    <p:sldId xmlns:r="http://schemas.openxmlformats.org/officeDocument/2006/relationships" id="259" r:id="R2ff2b7ef9810439c"/>
    <p:sldId xmlns:r="http://schemas.openxmlformats.org/officeDocument/2006/relationships" id="260" r:id="R8fea9cbcde0b4d72"/>
    <p:sldId xmlns:r="http://schemas.openxmlformats.org/officeDocument/2006/relationships" id="261" r:id="R3ae741a198794a59"/>
    <p:sldId xmlns:r="http://schemas.openxmlformats.org/officeDocument/2006/relationships" id="262" r:id="R73f21dabf4b4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a0a9e51da46e5" /><Relationship Type="http://schemas.openxmlformats.org/officeDocument/2006/relationships/slide" Target="/ppt/slides/slide1.xml" Id="R31a451473ad744f1" /><Relationship Type="http://schemas.openxmlformats.org/officeDocument/2006/relationships/slide" Target="/ppt/slides/slide2.xml" Id="R2126972955e646f7" /><Relationship Type="http://schemas.openxmlformats.org/officeDocument/2006/relationships/slide" Target="/ppt/slides/slide3.xml" Id="Re5e33069862e4b44" /><Relationship Type="http://schemas.openxmlformats.org/officeDocument/2006/relationships/slide" Target="/ppt/slides/slide4.xml" Id="R2ff2b7ef9810439c" /><Relationship Type="http://schemas.openxmlformats.org/officeDocument/2006/relationships/slide" Target="/ppt/slides/slide5.xml" Id="R8fea9cbcde0b4d72" /><Relationship Type="http://schemas.openxmlformats.org/officeDocument/2006/relationships/slide" Target="/ppt/slides/slide6.xml" Id="R3ae741a198794a59" /><Relationship Type="http://schemas.openxmlformats.org/officeDocument/2006/relationships/slide" Target="/ppt/slides/slide7.xml" Id="R73f21dabf4b4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4365ccdee41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2d162410741e2" /><Relationship Type="http://schemas.openxmlformats.org/officeDocument/2006/relationships/theme" Target="/ppt/slideMasters/theme/theme1.xml" Id="Ra2f3122696b0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b2d162410741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071425dd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82d776d10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c4dc9f1d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c89047742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8955286bf4e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2b15b8990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3f5653c4640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SÆTERSTØL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SÆTERSTØL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SÆTERSTØL HOLDING AS ble etablert [år] og holder til i Ask.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SÆTERSTØL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SÆTERSTØL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SÆTERSTØL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SÆTERSTØL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SÆTERSTØL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SÆTERSTØL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Thorbjørn Sæterstøl, Sæterstølen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5307 Ask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923 113 525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SÆTERSTØL HOLDING AS</a:t>
            </a:r>
          </a:p>
        </p:txBody>
      </p:sp>
    </p:spTree>
  </p:cSld>
  <p:clrMapOvr>
    <a:masterClrMapping xmlns:a="http://schemas.openxmlformats.org/drawingml/2006/main"/>
  </p:clrMapOvr>
</p:sld>
</file>