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ae7cb8b2e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8d082650c46e0"/>
  </p:sldMasterIdLst>
  <p:sldIdLst>
    <p:sldId xmlns:r="http://schemas.openxmlformats.org/officeDocument/2006/relationships" id="256" r:id="Rca6aec9dccfc46b3"/>
    <p:sldId xmlns:r="http://schemas.openxmlformats.org/officeDocument/2006/relationships" id="257" r:id="R032829e99e464309"/>
    <p:sldId xmlns:r="http://schemas.openxmlformats.org/officeDocument/2006/relationships" id="258" r:id="Rf4af516e969c40c6"/>
    <p:sldId xmlns:r="http://schemas.openxmlformats.org/officeDocument/2006/relationships" id="259" r:id="R4f85fefcd1e843bd"/>
    <p:sldId xmlns:r="http://schemas.openxmlformats.org/officeDocument/2006/relationships" id="260" r:id="Ra1b334a4e85946c9"/>
    <p:sldId xmlns:r="http://schemas.openxmlformats.org/officeDocument/2006/relationships" id="261" r:id="R506ac039e82043fa"/>
    <p:sldId xmlns:r="http://schemas.openxmlformats.org/officeDocument/2006/relationships" id="262" r:id="Rfb98ff3e1f96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8d082650c46e0" /><Relationship Type="http://schemas.openxmlformats.org/officeDocument/2006/relationships/slide" Target="/ppt/slides/slide1.xml" Id="Rca6aec9dccfc46b3" /><Relationship Type="http://schemas.openxmlformats.org/officeDocument/2006/relationships/slide" Target="/ppt/slides/slide2.xml" Id="R032829e99e464309" /><Relationship Type="http://schemas.openxmlformats.org/officeDocument/2006/relationships/slide" Target="/ppt/slides/slide3.xml" Id="Rf4af516e969c40c6" /><Relationship Type="http://schemas.openxmlformats.org/officeDocument/2006/relationships/slide" Target="/ppt/slides/slide4.xml" Id="R4f85fefcd1e843bd" /><Relationship Type="http://schemas.openxmlformats.org/officeDocument/2006/relationships/slide" Target="/ppt/slides/slide5.xml" Id="Ra1b334a4e85946c9" /><Relationship Type="http://schemas.openxmlformats.org/officeDocument/2006/relationships/slide" Target="/ppt/slides/slide6.xml" Id="R506ac039e82043fa" /><Relationship Type="http://schemas.openxmlformats.org/officeDocument/2006/relationships/slide" Target="/ppt/slides/slide7.xml" Id="Rfb98ff3e1f96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cb74cc866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0310376174573" /><Relationship Type="http://schemas.openxmlformats.org/officeDocument/2006/relationships/theme" Target="/ppt/slideMasters/theme/theme1.xml" Id="R8d677bfc5ae6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03103761745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bf7b20f96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314d79b3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1412cbeb3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77bcd7cfb4d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ed37938ab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bdecda716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47d756342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VIKTOR VARAN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VARAN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3 031 040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VARAN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923 116 567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