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4f190f54de44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436434e8634fbf"/>
  </p:sldMasterIdLst>
  <p:sldIdLst>
    <p:sldId xmlns:r="http://schemas.openxmlformats.org/officeDocument/2006/relationships" id="256" r:id="Rda843500bcb14131"/>
    <p:sldId xmlns:r="http://schemas.openxmlformats.org/officeDocument/2006/relationships" id="257" r:id="R42f8756a9eaf4b95"/>
    <p:sldId xmlns:r="http://schemas.openxmlformats.org/officeDocument/2006/relationships" id="258" r:id="R5ddb80d959ff4676"/>
    <p:sldId xmlns:r="http://schemas.openxmlformats.org/officeDocument/2006/relationships" id="259" r:id="R8f25613898414c1a"/>
    <p:sldId xmlns:r="http://schemas.openxmlformats.org/officeDocument/2006/relationships" id="260" r:id="Rd7e2846be180412e"/>
    <p:sldId xmlns:r="http://schemas.openxmlformats.org/officeDocument/2006/relationships" id="261" r:id="R089f40d63d464dd0"/>
    <p:sldId xmlns:r="http://schemas.openxmlformats.org/officeDocument/2006/relationships" id="262" r:id="R7968381f189641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436434e8634fbf" /><Relationship Type="http://schemas.openxmlformats.org/officeDocument/2006/relationships/slide" Target="/ppt/slides/slide1.xml" Id="Rda843500bcb14131" /><Relationship Type="http://schemas.openxmlformats.org/officeDocument/2006/relationships/slide" Target="/ppt/slides/slide2.xml" Id="R42f8756a9eaf4b95" /><Relationship Type="http://schemas.openxmlformats.org/officeDocument/2006/relationships/slide" Target="/ppt/slides/slide3.xml" Id="R5ddb80d959ff4676" /><Relationship Type="http://schemas.openxmlformats.org/officeDocument/2006/relationships/slide" Target="/ppt/slides/slide4.xml" Id="R8f25613898414c1a" /><Relationship Type="http://schemas.openxmlformats.org/officeDocument/2006/relationships/slide" Target="/ppt/slides/slide5.xml" Id="Rd7e2846be180412e" /><Relationship Type="http://schemas.openxmlformats.org/officeDocument/2006/relationships/slide" Target="/ppt/slides/slide6.xml" Id="R089f40d63d464dd0" /><Relationship Type="http://schemas.openxmlformats.org/officeDocument/2006/relationships/slide" Target="/ppt/slides/slide7.xml" Id="R7968381f189641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ed8ccb26ee49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aaf2841a774853" /><Relationship Type="http://schemas.openxmlformats.org/officeDocument/2006/relationships/theme" Target="/ppt/slideMasters/theme/theme1.xml" Id="R62f0c610c0294b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aaf2841a7748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647cb193a546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4ecd3be5a34f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9657c9fc7e46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2ddb20f4c249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0b893a92e240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c52ba4e0db47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f721297964d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BEDRIFT NORD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BEDRIFT NORD AS ble etablert [år] og holder til i Alta.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−17 538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−17 538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1 345 626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1 567 126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MATHISEN STEINAR JOHAN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Heitmannåsen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9513 Alta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923 131 760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 NORD AS</a:t>
            </a:r>
          </a:p>
        </p:txBody>
      </p:sp>
    </p:spTree>
  </p:cSld>
  <p:clrMapOvr>
    <a:masterClrMapping xmlns:a="http://schemas.openxmlformats.org/drawingml/2006/main"/>
  </p:clrMapOvr>
</p:sld>
</file>