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bb976ccf2246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ed60ef701f4a24"/>
  </p:sldMasterIdLst>
  <p:sldIdLst>
    <p:sldId xmlns:r="http://schemas.openxmlformats.org/officeDocument/2006/relationships" id="256" r:id="R8378194ca4b6474c"/>
    <p:sldId xmlns:r="http://schemas.openxmlformats.org/officeDocument/2006/relationships" id="257" r:id="R7a5d87201e5141ea"/>
    <p:sldId xmlns:r="http://schemas.openxmlformats.org/officeDocument/2006/relationships" id="258" r:id="R640d4ff3d2ec43e3"/>
    <p:sldId xmlns:r="http://schemas.openxmlformats.org/officeDocument/2006/relationships" id="259" r:id="Rdf04573b4fa34077"/>
    <p:sldId xmlns:r="http://schemas.openxmlformats.org/officeDocument/2006/relationships" id="260" r:id="R377f6b0d5df64eb7"/>
    <p:sldId xmlns:r="http://schemas.openxmlformats.org/officeDocument/2006/relationships" id="261" r:id="R2bc4136481d743ad"/>
    <p:sldId xmlns:r="http://schemas.openxmlformats.org/officeDocument/2006/relationships" id="262" r:id="R369f677ea12648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d60ef701f4a24" /><Relationship Type="http://schemas.openxmlformats.org/officeDocument/2006/relationships/slide" Target="/ppt/slides/slide1.xml" Id="R8378194ca4b6474c" /><Relationship Type="http://schemas.openxmlformats.org/officeDocument/2006/relationships/slide" Target="/ppt/slides/slide2.xml" Id="R7a5d87201e5141ea" /><Relationship Type="http://schemas.openxmlformats.org/officeDocument/2006/relationships/slide" Target="/ppt/slides/slide3.xml" Id="R640d4ff3d2ec43e3" /><Relationship Type="http://schemas.openxmlformats.org/officeDocument/2006/relationships/slide" Target="/ppt/slides/slide4.xml" Id="Rdf04573b4fa34077" /><Relationship Type="http://schemas.openxmlformats.org/officeDocument/2006/relationships/slide" Target="/ppt/slides/slide5.xml" Id="R377f6b0d5df64eb7" /><Relationship Type="http://schemas.openxmlformats.org/officeDocument/2006/relationships/slide" Target="/ppt/slides/slide6.xml" Id="R2bc4136481d743ad" /><Relationship Type="http://schemas.openxmlformats.org/officeDocument/2006/relationships/slide" Target="/ppt/slides/slide7.xml" Id="R369f677ea12648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957a53e4447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daa0011c648b5" /><Relationship Type="http://schemas.openxmlformats.org/officeDocument/2006/relationships/theme" Target="/ppt/slideMasters/theme/theme1.xml" Id="Rdc0f59eee0094f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5daa0011c648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5353c543b43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50e33eb9a46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7de474adb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02e40c31842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b9d1855904d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c4018f50d44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8c8a96f1c47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AIBYGG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2 693 672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1 071 050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AFZAL ADNAN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84B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adnanafzal619@gmail.com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www.aibygg.no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923 132 279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AIBYGG AS</a:t>
            </a:r>
          </a:p>
        </p:txBody>
      </p:sp>
    </p:spTree>
  </p:cSld>
  <p:clrMapOvr>
    <a:masterClrMapping xmlns:a="http://schemas.openxmlformats.org/drawingml/2006/main"/>
  </p:clrMapOvr>
</p:sld>
</file>