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f6d3f08824a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57e551c6746b1"/>
  </p:sldMasterIdLst>
  <p:sldIdLst>
    <p:sldId xmlns:r="http://schemas.openxmlformats.org/officeDocument/2006/relationships" id="256" r:id="R16f145367b394b46"/>
    <p:sldId xmlns:r="http://schemas.openxmlformats.org/officeDocument/2006/relationships" id="257" r:id="Rcf037f7573e64293"/>
    <p:sldId xmlns:r="http://schemas.openxmlformats.org/officeDocument/2006/relationships" id="258" r:id="Rc3babd4a3a3d408c"/>
    <p:sldId xmlns:r="http://schemas.openxmlformats.org/officeDocument/2006/relationships" id="259" r:id="R1c4f214d98144eda"/>
    <p:sldId xmlns:r="http://schemas.openxmlformats.org/officeDocument/2006/relationships" id="260" r:id="R0cc6c25a794b48e2"/>
    <p:sldId xmlns:r="http://schemas.openxmlformats.org/officeDocument/2006/relationships" id="261" r:id="R80671492641e4020"/>
    <p:sldId xmlns:r="http://schemas.openxmlformats.org/officeDocument/2006/relationships" id="262" r:id="R057be386fa4f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57e551c6746b1" /><Relationship Type="http://schemas.openxmlformats.org/officeDocument/2006/relationships/slide" Target="/ppt/slides/slide1.xml" Id="R16f145367b394b46" /><Relationship Type="http://schemas.openxmlformats.org/officeDocument/2006/relationships/slide" Target="/ppt/slides/slide2.xml" Id="Rcf037f7573e64293" /><Relationship Type="http://schemas.openxmlformats.org/officeDocument/2006/relationships/slide" Target="/ppt/slides/slide3.xml" Id="Rc3babd4a3a3d408c" /><Relationship Type="http://schemas.openxmlformats.org/officeDocument/2006/relationships/slide" Target="/ppt/slides/slide4.xml" Id="R1c4f214d98144eda" /><Relationship Type="http://schemas.openxmlformats.org/officeDocument/2006/relationships/slide" Target="/ppt/slides/slide5.xml" Id="R0cc6c25a794b48e2" /><Relationship Type="http://schemas.openxmlformats.org/officeDocument/2006/relationships/slide" Target="/ppt/slides/slide6.xml" Id="R80671492641e4020" /><Relationship Type="http://schemas.openxmlformats.org/officeDocument/2006/relationships/slide" Target="/ppt/slides/slide7.xml" Id="R057be386fa4f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101febdb5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a8e971fc74084" /><Relationship Type="http://schemas.openxmlformats.org/officeDocument/2006/relationships/theme" Target="/ppt/slideMasters/theme/theme1.xml" Id="R32ca4f187582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a8e971fc740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18755974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61aba70c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e42f957547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5a12cacaa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a7314e96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e64cf300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48cd4d86b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LMT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17 989 162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KJELL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Øybergvegen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923 138 471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LMT HOLDING AS</a:t>
            </a:r>
          </a:p>
        </p:txBody>
      </p:sp>
    </p:spTree>
  </p:cSld>
  <p:clrMapOvr>
    <a:masterClrMapping xmlns:a="http://schemas.openxmlformats.org/drawingml/2006/main"/>
  </p:clrMapOvr>
</p:sld>
</file>