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a4fdf11d0f4a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47d57cf3514aeb"/>
  </p:sldMasterIdLst>
  <p:sldIdLst>
    <p:sldId xmlns:r="http://schemas.openxmlformats.org/officeDocument/2006/relationships" id="256" r:id="R066750a3565c4266"/>
    <p:sldId xmlns:r="http://schemas.openxmlformats.org/officeDocument/2006/relationships" id="257" r:id="R1545ff309f7f4e21"/>
    <p:sldId xmlns:r="http://schemas.openxmlformats.org/officeDocument/2006/relationships" id="258" r:id="Rf67dbfac17084ed7"/>
    <p:sldId xmlns:r="http://schemas.openxmlformats.org/officeDocument/2006/relationships" id="259" r:id="R4cc8b26b8cd74075"/>
    <p:sldId xmlns:r="http://schemas.openxmlformats.org/officeDocument/2006/relationships" id="260" r:id="R92b71600b7064327"/>
    <p:sldId xmlns:r="http://schemas.openxmlformats.org/officeDocument/2006/relationships" id="261" r:id="Re44e632a82b14772"/>
    <p:sldId xmlns:r="http://schemas.openxmlformats.org/officeDocument/2006/relationships" id="262" r:id="Rae863ff932694c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47d57cf3514aeb" /><Relationship Type="http://schemas.openxmlformats.org/officeDocument/2006/relationships/slide" Target="/ppt/slides/slide1.xml" Id="R066750a3565c4266" /><Relationship Type="http://schemas.openxmlformats.org/officeDocument/2006/relationships/slide" Target="/ppt/slides/slide2.xml" Id="R1545ff309f7f4e21" /><Relationship Type="http://schemas.openxmlformats.org/officeDocument/2006/relationships/slide" Target="/ppt/slides/slide3.xml" Id="Rf67dbfac17084ed7" /><Relationship Type="http://schemas.openxmlformats.org/officeDocument/2006/relationships/slide" Target="/ppt/slides/slide4.xml" Id="R4cc8b26b8cd74075" /><Relationship Type="http://schemas.openxmlformats.org/officeDocument/2006/relationships/slide" Target="/ppt/slides/slide5.xml" Id="R92b71600b7064327" /><Relationship Type="http://schemas.openxmlformats.org/officeDocument/2006/relationships/slide" Target="/ppt/slides/slide6.xml" Id="Re44e632a82b14772" /><Relationship Type="http://schemas.openxmlformats.org/officeDocument/2006/relationships/slide" Target="/ppt/slides/slide7.xml" Id="Rae863ff932694c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94b1dfd5c647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fcf9e3afd4517" /><Relationship Type="http://schemas.openxmlformats.org/officeDocument/2006/relationships/theme" Target="/ppt/slideMasters/theme/theme1.xml" Id="Rd6e266307bb544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0fcf9e3afd45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779e5258e43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5a2288fca47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3ef6107294b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fa1d3970d43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6e052f82242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452e24a134a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3883aa13347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HEDELCORD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HEDELCORD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HEDELCORD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HEDELCORD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HEDELCORD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HEDELCORD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7 303 034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7 730 151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7 843 242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HEDELCORD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HESLA ASLE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HEDELCORD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 Bruns gate 1D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ahe@aav.no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923 140 980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HEDELCORD AS</a:t>
            </a:r>
          </a:p>
        </p:txBody>
      </p:sp>
    </p:spTree>
  </p:cSld>
  <p:clrMapOvr>
    <a:masterClrMapping xmlns:a="http://schemas.openxmlformats.org/drawingml/2006/main"/>
  </p:clrMapOvr>
</p:sld>
</file>