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0abea43f5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82c41ad714e3e"/>
  </p:sldMasterIdLst>
  <p:sldIdLst>
    <p:sldId xmlns:r="http://schemas.openxmlformats.org/officeDocument/2006/relationships" id="256" r:id="Rfc1660638a8c4ce0"/>
    <p:sldId xmlns:r="http://schemas.openxmlformats.org/officeDocument/2006/relationships" id="257" r:id="R6231680ddc3f4d8a"/>
    <p:sldId xmlns:r="http://schemas.openxmlformats.org/officeDocument/2006/relationships" id="258" r:id="Rf4659d4c45d24ec4"/>
    <p:sldId xmlns:r="http://schemas.openxmlformats.org/officeDocument/2006/relationships" id="259" r:id="R9590e1bf00294446"/>
    <p:sldId xmlns:r="http://schemas.openxmlformats.org/officeDocument/2006/relationships" id="260" r:id="Rb41f7b9655e8412d"/>
    <p:sldId xmlns:r="http://schemas.openxmlformats.org/officeDocument/2006/relationships" id="261" r:id="Rb880dea134584966"/>
    <p:sldId xmlns:r="http://schemas.openxmlformats.org/officeDocument/2006/relationships" id="262" r:id="R41093365fe74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82c41ad714e3e" /><Relationship Type="http://schemas.openxmlformats.org/officeDocument/2006/relationships/slide" Target="/ppt/slides/slide1.xml" Id="Rfc1660638a8c4ce0" /><Relationship Type="http://schemas.openxmlformats.org/officeDocument/2006/relationships/slide" Target="/ppt/slides/slide2.xml" Id="R6231680ddc3f4d8a" /><Relationship Type="http://schemas.openxmlformats.org/officeDocument/2006/relationships/slide" Target="/ppt/slides/slide3.xml" Id="Rf4659d4c45d24ec4" /><Relationship Type="http://schemas.openxmlformats.org/officeDocument/2006/relationships/slide" Target="/ppt/slides/slide4.xml" Id="R9590e1bf00294446" /><Relationship Type="http://schemas.openxmlformats.org/officeDocument/2006/relationships/slide" Target="/ppt/slides/slide5.xml" Id="Rb41f7b9655e8412d" /><Relationship Type="http://schemas.openxmlformats.org/officeDocument/2006/relationships/slide" Target="/ppt/slides/slide6.xml" Id="Rb880dea134584966" /><Relationship Type="http://schemas.openxmlformats.org/officeDocument/2006/relationships/slide" Target="/ppt/slides/slide7.xml" Id="R41093365fe74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4ea37fba0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3fd7f7b34b66" /><Relationship Type="http://schemas.openxmlformats.org/officeDocument/2006/relationships/theme" Target="/ppt/slideMasters/theme/theme1.xml" Id="Rba0f6175f31b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d3fd7f7b3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3fb697c6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47d299ff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0d888ff15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51e59c7b9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fef08513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f2baf1fad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d9383d64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