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1331c7449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e790434f243c1"/>
  </p:sldMasterIdLst>
  <p:sldIdLst>
    <p:sldId xmlns:r="http://schemas.openxmlformats.org/officeDocument/2006/relationships" id="256" r:id="Rcb32e4339e524019"/>
    <p:sldId xmlns:r="http://schemas.openxmlformats.org/officeDocument/2006/relationships" id="257" r:id="R02d1ace25a654eab"/>
    <p:sldId xmlns:r="http://schemas.openxmlformats.org/officeDocument/2006/relationships" id="258" r:id="R74861313bc274347"/>
    <p:sldId xmlns:r="http://schemas.openxmlformats.org/officeDocument/2006/relationships" id="259" r:id="Rc68838cdea6842a7"/>
    <p:sldId xmlns:r="http://schemas.openxmlformats.org/officeDocument/2006/relationships" id="260" r:id="R106361cecda74c84"/>
    <p:sldId xmlns:r="http://schemas.openxmlformats.org/officeDocument/2006/relationships" id="261" r:id="Rc052614056394016"/>
    <p:sldId xmlns:r="http://schemas.openxmlformats.org/officeDocument/2006/relationships" id="262" r:id="Rd9c92f5048d0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e790434f243c1" /><Relationship Type="http://schemas.openxmlformats.org/officeDocument/2006/relationships/slide" Target="/ppt/slides/slide1.xml" Id="Rcb32e4339e524019" /><Relationship Type="http://schemas.openxmlformats.org/officeDocument/2006/relationships/slide" Target="/ppt/slides/slide2.xml" Id="R02d1ace25a654eab" /><Relationship Type="http://schemas.openxmlformats.org/officeDocument/2006/relationships/slide" Target="/ppt/slides/slide3.xml" Id="R74861313bc274347" /><Relationship Type="http://schemas.openxmlformats.org/officeDocument/2006/relationships/slide" Target="/ppt/slides/slide4.xml" Id="Rc68838cdea6842a7" /><Relationship Type="http://schemas.openxmlformats.org/officeDocument/2006/relationships/slide" Target="/ppt/slides/slide5.xml" Id="R106361cecda74c84" /><Relationship Type="http://schemas.openxmlformats.org/officeDocument/2006/relationships/slide" Target="/ppt/slides/slide6.xml" Id="Rc052614056394016" /><Relationship Type="http://schemas.openxmlformats.org/officeDocument/2006/relationships/slide" Target="/ppt/slides/slide7.xml" Id="Rd9c92f5048d0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d2f1dc1f1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e0eb7da1542a5" /><Relationship Type="http://schemas.openxmlformats.org/officeDocument/2006/relationships/theme" Target="/ppt/slideMasters/theme/theme1.xml" Id="R6ad729f82004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e0eb7da15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f7035082f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1fdd2a91a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fdcab96a0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f79ae90e6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e9c0dac5c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b80eec1c9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92041287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BYGG OG ANLEGG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OG ANLEGG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BYGG OG ANLEGG EIENDOM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OG ANLEGG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OG ANLEGG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OG ANLEGG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OG ANLEGG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DBM HOLDING AS  –  57,0 %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BJARTE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NESTERUK IRENEUSZ 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OG ANLEGG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Tranevegen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923 145 400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OG ANLEGG EIENDOM AS</a:t>
            </a:r>
          </a:p>
        </p:txBody>
      </p:sp>
    </p:spTree>
  </p:cSld>
  <p:clrMapOvr>
    <a:masterClrMapping xmlns:a="http://schemas.openxmlformats.org/drawingml/2006/main"/>
  </p:clrMapOvr>
</p:sld>
</file>