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32d18e238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5eac7da7a46cb"/>
  </p:sldMasterIdLst>
  <p:sldIdLst>
    <p:sldId xmlns:r="http://schemas.openxmlformats.org/officeDocument/2006/relationships" id="256" r:id="R1bb43f2449914ae3"/>
    <p:sldId xmlns:r="http://schemas.openxmlformats.org/officeDocument/2006/relationships" id="257" r:id="R1696493e53a7484b"/>
    <p:sldId xmlns:r="http://schemas.openxmlformats.org/officeDocument/2006/relationships" id="258" r:id="R878b0af4988d4c2b"/>
    <p:sldId xmlns:r="http://schemas.openxmlformats.org/officeDocument/2006/relationships" id="259" r:id="R0e161894af724b96"/>
    <p:sldId xmlns:r="http://schemas.openxmlformats.org/officeDocument/2006/relationships" id="260" r:id="R7c3517de72db4955"/>
    <p:sldId xmlns:r="http://schemas.openxmlformats.org/officeDocument/2006/relationships" id="261" r:id="R403ef86138ba4d52"/>
    <p:sldId xmlns:r="http://schemas.openxmlformats.org/officeDocument/2006/relationships" id="262" r:id="Ra17f66277d2b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5eac7da7a46cb" /><Relationship Type="http://schemas.openxmlformats.org/officeDocument/2006/relationships/slide" Target="/ppt/slides/slide1.xml" Id="R1bb43f2449914ae3" /><Relationship Type="http://schemas.openxmlformats.org/officeDocument/2006/relationships/slide" Target="/ppt/slides/slide2.xml" Id="R1696493e53a7484b" /><Relationship Type="http://schemas.openxmlformats.org/officeDocument/2006/relationships/slide" Target="/ppt/slides/slide3.xml" Id="R878b0af4988d4c2b" /><Relationship Type="http://schemas.openxmlformats.org/officeDocument/2006/relationships/slide" Target="/ppt/slides/slide4.xml" Id="R0e161894af724b96" /><Relationship Type="http://schemas.openxmlformats.org/officeDocument/2006/relationships/slide" Target="/ppt/slides/slide5.xml" Id="R7c3517de72db4955" /><Relationship Type="http://schemas.openxmlformats.org/officeDocument/2006/relationships/slide" Target="/ppt/slides/slide6.xml" Id="R403ef86138ba4d52" /><Relationship Type="http://schemas.openxmlformats.org/officeDocument/2006/relationships/slide" Target="/ppt/slides/slide7.xml" Id="Ra17f66277d2b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89e199db1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76b7f921e436f" /><Relationship Type="http://schemas.openxmlformats.org/officeDocument/2006/relationships/theme" Target="/ppt/slideMasters/theme/theme1.xml" Id="Rb759b3e58ad9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876b7f921e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d3079b802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4afcfd5ee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d3d6e18db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20398a0a7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49d0406da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daa97795f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1039262f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HALSA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HALSA BYGG AS ble etablert [år] og holder til i Halsa.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69 865 560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2 481 437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14 807 368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KILDAL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KBCH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Dalheimveien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8178 Halsa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72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post@halsabygg.no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www.halsabygg.no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923 150 196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HALSA BYGG AS</a:t>
            </a:r>
          </a:p>
        </p:txBody>
      </p:sp>
    </p:spTree>
  </p:cSld>
  <p:clrMapOvr>
    <a:masterClrMapping xmlns:a="http://schemas.openxmlformats.org/drawingml/2006/main"/>
  </p:clrMapOvr>
</p:sld>
</file>