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0127e15c7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ef3a8aaf14759"/>
  </p:sldMasterIdLst>
  <p:sldIdLst>
    <p:sldId xmlns:r="http://schemas.openxmlformats.org/officeDocument/2006/relationships" id="256" r:id="Reedf465559ac4dc8"/>
    <p:sldId xmlns:r="http://schemas.openxmlformats.org/officeDocument/2006/relationships" id="257" r:id="R74a01db847c241e8"/>
    <p:sldId xmlns:r="http://schemas.openxmlformats.org/officeDocument/2006/relationships" id="258" r:id="R9bac538a592a40e9"/>
    <p:sldId xmlns:r="http://schemas.openxmlformats.org/officeDocument/2006/relationships" id="259" r:id="R2550865f1b50444e"/>
    <p:sldId xmlns:r="http://schemas.openxmlformats.org/officeDocument/2006/relationships" id="260" r:id="R8ef5335984e441da"/>
    <p:sldId xmlns:r="http://schemas.openxmlformats.org/officeDocument/2006/relationships" id="261" r:id="R290ff5d9647d4d22"/>
    <p:sldId xmlns:r="http://schemas.openxmlformats.org/officeDocument/2006/relationships" id="262" r:id="R6af682907289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ef3a8aaf14759" /><Relationship Type="http://schemas.openxmlformats.org/officeDocument/2006/relationships/slide" Target="/ppt/slides/slide1.xml" Id="Reedf465559ac4dc8" /><Relationship Type="http://schemas.openxmlformats.org/officeDocument/2006/relationships/slide" Target="/ppt/slides/slide2.xml" Id="R74a01db847c241e8" /><Relationship Type="http://schemas.openxmlformats.org/officeDocument/2006/relationships/slide" Target="/ppt/slides/slide3.xml" Id="R9bac538a592a40e9" /><Relationship Type="http://schemas.openxmlformats.org/officeDocument/2006/relationships/slide" Target="/ppt/slides/slide4.xml" Id="R2550865f1b50444e" /><Relationship Type="http://schemas.openxmlformats.org/officeDocument/2006/relationships/slide" Target="/ppt/slides/slide5.xml" Id="R8ef5335984e441da" /><Relationship Type="http://schemas.openxmlformats.org/officeDocument/2006/relationships/slide" Target="/ppt/slides/slide6.xml" Id="R290ff5d9647d4d22" /><Relationship Type="http://schemas.openxmlformats.org/officeDocument/2006/relationships/slide" Target="/ppt/slides/slide7.xml" Id="R6af682907289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1a96fccc4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7d5fa36947c8" /><Relationship Type="http://schemas.openxmlformats.org/officeDocument/2006/relationships/theme" Target="/ppt/slideMasters/theme/theme1.xml" Id="R66baca4d51ea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67d5fa369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6508161d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0bb158b7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84f3217a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e6791a7e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cefc55ed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397e0f4f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6b1df346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ECONORDLAND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ECONORDLAND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ELISEUSSEN RUNE-ANDRE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JELSTAD ANDERS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Rune-Andre Eliseussen, Gamle Kongsvei 83A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923 154 469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HOLDING AS</a:t>
            </a:r>
          </a:p>
        </p:txBody>
      </p:sp>
    </p:spTree>
  </p:cSld>
  <p:clrMapOvr>
    <a:masterClrMapping xmlns:a="http://schemas.openxmlformats.org/drawingml/2006/main"/>
  </p:clrMapOvr>
</p:sld>
</file>