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3d661db57e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603dae69f4945"/>
  </p:sldMasterIdLst>
  <p:sldIdLst>
    <p:sldId xmlns:r="http://schemas.openxmlformats.org/officeDocument/2006/relationships" id="256" r:id="Re30d84b810434658"/>
    <p:sldId xmlns:r="http://schemas.openxmlformats.org/officeDocument/2006/relationships" id="257" r:id="Rc2f50569cef54749"/>
    <p:sldId xmlns:r="http://schemas.openxmlformats.org/officeDocument/2006/relationships" id="258" r:id="Rbc2d65dfed1e4bf5"/>
    <p:sldId xmlns:r="http://schemas.openxmlformats.org/officeDocument/2006/relationships" id="259" r:id="Rfaa2ed71927647fb"/>
    <p:sldId xmlns:r="http://schemas.openxmlformats.org/officeDocument/2006/relationships" id="260" r:id="Re6c6bad0ea9a4811"/>
    <p:sldId xmlns:r="http://schemas.openxmlformats.org/officeDocument/2006/relationships" id="261" r:id="R60573151e9304503"/>
    <p:sldId xmlns:r="http://schemas.openxmlformats.org/officeDocument/2006/relationships" id="262" r:id="R0fbeb1777550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603dae69f4945" /><Relationship Type="http://schemas.openxmlformats.org/officeDocument/2006/relationships/slide" Target="/ppt/slides/slide1.xml" Id="Re30d84b810434658" /><Relationship Type="http://schemas.openxmlformats.org/officeDocument/2006/relationships/slide" Target="/ppt/slides/slide2.xml" Id="Rc2f50569cef54749" /><Relationship Type="http://schemas.openxmlformats.org/officeDocument/2006/relationships/slide" Target="/ppt/slides/slide3.xml" Id="Rbc2d65dfed1e4bf5" /><Relationship Type="http://schemas.openxmlformats.org/officeDocument/2006/relationships/slide" Target="/ppt/slides/slide4.xml" Id="Rfaa2ed71927647fb" /><Relationship Type="http://schemas.openxmlformats.org/officeDocument/2006/relationships/slide" Target="/ppt/slides/slide5.xml" Id="Re6c6bad0ea9a4811" /><Relationship Type="http://schemas.openxmlformats.org/officeDocument/2006/relationships/slide" Target="/ppt/slides/slide6.xml" Id="R60573151e9304503" /><Relationship Type="http://schemas.openxmlformats.org/officeDocument/2006/relationships/slide" Target="/ppt/slides/slide7.xml" Id="R0fbeb1777550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b9e2fbf114b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9407458943f0" /><Relationship Type="http://schemas.openxmlformats.org/officeDocument/2006/relationships/theme" Target="/ppt/slideMasters/theme/theme1.xml" Id="R8cce094b7f1f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f94074589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f2d4fdf5a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4ce0341f5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8002c8ee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1ca3f205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ad253031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f1c45c8a47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9f113e89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BASBERG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KLEMO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PRENT-HAMER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Basbergveien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923 161 368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BASBERG INVEST AS</a:t>
            </a:r>
          </a:p>
        </p:txBody>
      </p:sp>
    </p:spTree>
  </p:cSld>
  <p:clrMapOvr>
    <a:masterClrMapping xmlns:a="http://schemas.openxmlformats.org/drawingml/2006/main"/>
  </p:clrMapOvr>
</p:sld>
</file>