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a5c72bf3c44e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2c4da561794aa1"/>
  </p:sldMasterIdLst>
  <p:sldIdLst>
    <p:sldId xmlns:r="http://schemas.openxmlformats.org/officeDocument/2006/relationships" id="256" r:id="R2b4a904e04e34198"/>
    <p:sldId xmlns:r="http://schemas.openxmlformats.org/officeDocument/2006/relationships" id="257" r:id="Rac2c36ca83254667"/>
    <p:sldId xmlns:r="http://schemas.openxmlformats.org/officeDocument/2006/relationships" id="258" r:id="R5aad5216f7ae464b"/>
    <p:sldId xmlns:r="http://schemas.openxmlformats.org/officeDocument/2006/relationships" id="259" r:id="Rf6867dba5f0c480f"/>
    <p:sldId xmlns:r="http://schemas.openxmlformats.org/officeDocument/2006/relationships" id="260" r:id="Rec20fcd76d354e9b"/>
    <p:sldId xmlns:r="http://schemas.openxmlformats.org/officeDocument/2006/relationships" id="261" r:id="Rbac03b675c7b41a2"/>
    <p:sldId xmlns:r="http://schemas.openxmlformats.org/officeDocument/2006/relationships" id="262" r:id="Rc2ad1a0cdf6d4f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c4da561794aa1" /><Relationship Type="http://schemas.openxmlformats.org/officeDocument/2006/relationships/slide" Target="/ppt/slides/slide1.xml" Id="R2b4a904e04e34198" /><Relationship Type="http://schemas.openxmlformats.org/officeDocument/2006/relationships/slide" Target="/ppt/slides/slide2.xml" Id="Rac2c36ca83254667" /><Relationship Type="http://schemas.openxmlformats.org/officeDocument/2006/relationships/slide" Target="/ppt/slides/slide3.xml" Id="R5aad5216f7ae464b" /><Relationship Type="http://schemas.openxmlformats.org/officeDocument/2006/relationships/slide" Target="/ppt/slides/slide4.xml" Id="Rf6867dba5f0c480f" /><Relationship Type="http://schemas.openxmlformats.org/officeDocument/2006/relationships/slide" Target="/ppt/slides/slide5.xml" Id="Rec20fcd76d354e9b" /><Relationship Type="http://schemas.openxmlformats.org/officeDocument/2006/relationships/slide" Target="/ppt/slides/slide6.xml" Id="Rbac03b675c7b41a2" /><Relationship Type="http://schemas.openxmlformats.org/officeDocument/2006/relationships/slide" Target="/ppt/slides/slide7.xml" Id="Rc2ad1a0cdf6d4f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d32e3617c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e6e7dc5a442b4" /><Relationship Type="http://schemas.openxmlformats.org/officeDocument/2006/relationships/theme" Target="/ppt/slideMasters/theme/theme1.xml" Id="R4867786ef1ee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5e6e7dc5a442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f2b31e0bc42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7ff361169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2cde0a7e7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f5eabbd0641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78d8eb0164f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a248e6ae34c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221ac43234a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 SKÅRLAND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SKÅRLAND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SKÅRLAND AS ble etablert [år] og holder til i Lauvstad.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SKÅRLAND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SKÅRLAND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SKÅRLAND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230 876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SKÅRLAND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 INGVALD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SKÅRLAND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Velsvikvegen 706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6133 Lauvstad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923 163 735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 SKÅRLAND AS</a:t>
            </a:r>
          </a:p>
        </p:txBody>
      </p:sp>
    </p:spTree>
  </p:cSld>
  <p:clrMapOvr>
    <a:masterClrMapping xmlns:a="http://schemas.openxmlformats.org/drawingml/2006/main"/>
  </p:clrMapOvr>
</p:sld>
</file>