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8385512c3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eea3304a944d4"/>
  </p:sldMasterIdLst>
  <p:sldIdLst>
    <p:sldId xmlns:r="http://schemas.openxmlformats.org/officeDocument/2006/relationships" id="256" r:id="R808aba80cbee4b25"/>
    <p:sldId xmlns:r="http://schemas.openxmlformats.org/officeDocument/2006/relationships" id="257" r:id="Rb584785f80ed4ab3"/>
    <p:sldId xmlns:r="http://schemas.openxmlformats.org/officeDocument/2006/relationships" id="258" r:id="Racec2f5f341c4a7b"/>
    <p:sldId xmlns:r="http://schemas.openxmlformats.org/officeDocument/2006/relationships" id="259" r:id="Rcda4a023d62346b5"/>
    <p:sldId xmlns:r="http://schemas.openxmlformats.org/officeDocument/2006/relationships" id="260" r:id="R49c47ce8673f432b"/>
    <p:sldId xmlns:r="http://schemas.openxmlformats.org/officeDocument/2006/relationships" id="261" r:id="R3c9089d240634f56"/>
    <p:sldId xmlns:r="http://schemas.openxmlformats.org/officeDocument/2006/relationships" id="262" r:id="R3dd35c8a97b5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eea3304a944d4" /><Relationship Type="http://schemas.openxmlformats.org/officeDocument/2006/relationships/slide" Target="/ppt/slides/slide1.xml" Id="R808aba80cbee4b25" /><Relationship Type="http://schemas.openxmlformats.org/officeDocument/2006/relationships/slide" Target="/ppt/slides/slide2.xml" Id="Rb584785f80ed4ab3" /><Relationship Type="http://schemas.openxmlformats.org/officeDocument/2006/relationships/slide" Target="/ppt/slides/slide3.xml" Id="Racec2f5f341c4a7b" /><Relationship Type="http://schemas.openxmlformats.org/officeDocument/2006/relationships/slide" Target="/ppt/slides/slide4.xml" Id="Rcda4a023d62346b5" /><Relationship Type="http://schemas.openxmlformats.org/officeDocument/2006/relationships/slide" Target="/ppt/slides/slide5.xml" Id="R49c47ce8673f432b" /><Relationship Type="http://schemas.openxmlformats.org/officeDocument/2006/relationships/slide" Target="/ppt/slides/slide6.xml" Id="R3c9089d240634f56" /><Relationship Type="http://schemas.openxmlformats.org/officeDocument/2006/relationships/slide" Target="/ppt/slides/slide7.xml" Id="R3dd35c8a97b5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3fcd366fe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8ea21b4d4fa0" /><Relationship Type="http://schemas.openxmlformats.org/officeDocument/2006/relationships/theme" Target="/ppt/slideMasters/theme/theme1.xml" Id="R8d757e7d81fa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68ea21b4d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df78d7f1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9cc8b01cb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d72606716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598f4e60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581b6bea9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9743d7cf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97ce683c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ENTRANCEMENT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ENTRANCEMENT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11 871 645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CHRISTIAN WESTLYE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923 163 948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