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35368a563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6b28bd7764143"/>
  </p:sldMasterIdLst>
  <p:sldIdLst>
    <p:sldId xmlns:r="http://schemas.openxmlformats.org/officeDocument/2006/relationships" id="256" r:id="R2add082347044aea"/>
    <p:sldId xmlns:r="http://schemas.openxmlformats.org/officeDocument/2006/relationships" id="257" r:id="Rc62e7320ee1c4bd4"/>
    <p:sldId xmlns:r="http://schemas.openxmlformats.org/officeDocument/2006/relationships" id="258" r:id="Rcf2c10e39191432d"/>
    <p:sldId xmlns:r="http://schemas.openxmlformats.org/officeDocument/2006/relationships" id="259" r:id="Rf2e31037831746ad"/>
    <p:sldId xmlns:r="http://schemas.openxmlformats.org/officeDocument/2006/relationships" id="260" r:id="R559f1f3ba562419d"/>
    <p:sldId xmlns:r="http://schemas.openxmlformats.org/officeDocument/2006/relationships" id="261" r:id="Racf2647a55624d54"/>
    <p:sldId xmlns:r="http://schemas.openxmlformats.org/officeDocument/2006/relationships" id="262" r:id="Rdd204b638676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6b28bd7764143" /><Relationship Type="http://schemas.openxmlformats.org/officeDocument/2006/relationships/slide" Target="/ppt/slides/slide1.xml" Id="R2add082347044aea" /><Relationship Type="http://schemas.openxmlformats.org/officeDocument/2006/relationships/slide" Target="/ppt/slides/slide2.xml" Id="Rc62e7320ee1c4bd4" /><Relationship Type="http://schemas.openxmlformats.org/officeDocument/2006/relationships/slide" Target="/ppt/slides/slide3.xml" Id="Rcf2c10e39191432d" /><Relationship Type="http://schemas.openxmlformats.org/officeDocument/2006/relationships/slide" Target="/ppt/slides/slide4.xml" Id="Rf2e31037831746ad" /><Relationship Type="http://schemas.openxmlformats.org/officeDocument/2006/relationships/slide" Target="/ppt/slides/slide5.xml" Id="R559f1f3ba562419d" /><Relationship Type="http://schemas.openxmlformats.org/officeDocument/2006/relationships/slide" Target="/ppt/slides/slide6.xml" Id="Racf2647a55624d54" /><Relationship Type="http://schemas.openxmlformats.org/officeDocument/2006/relationships/slide" Target="/ppt/slides/slide7.xml" Id="Rdd204b638676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0972b7bfb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1b4f8af94e50" /><Relationship Type="http://schemas.openxmlformats.org/officeDocument/2006/relationships/theme" Target="/ppt/slideMasters/theme/theme1.xml" Id="R2832d6c4f19a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b1b4f8af9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e9c042db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00c5204e8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9a86250bf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91bbf045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5666ccb1d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a8ecd171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66699732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