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22ae2a2b5d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901c1670b04ad1"/>
  </p:sldMasterIdLst>
  <p:sldIdLst>
    <p:sldId xmlns:r="http://schemas.openxmlformats.org/officeDocument/2006/relationships" id="256" r:id="R252b82e512dd4e18"/>
    <p:sldId xmlns:r="http://schemas.openxmlformats.org/officeDocument/2006/relationships" id="257" r:id="R5b08fa11a4c248b5"/>
    <p:sldId xmlns:r="http://schemas.openxmlformats.org/officeDocument/2006/relationships" id="258" r:id="R7f430b7808174286"/>
    <p:sldId xmlns:r="http://schemas.openxmlformats.org/officeDocument/2006/relationships" id="259" r:id="R029e9f571d684acd"/>
    <p:sldId xmlns:r="http://schemas.openxmlformats.org/officeDocument/2006/relationships" id="260" r:id="R8f106b48279f4d33"/>
    <p:sldId xmlns:r="http://schemas.openxmlformats.org/officeDocument/2006/relationships" id="261" r:id="R609b95d0941946c8"/>
    <p:sldId xmlns:r="http://schemas.openxmlformats.org/officeDocument/2006/relationships" id="262" r:id="R89b135e112004a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01c1670b04ad1" /><Relationship Type="http://schemas.openxmlformats.org/officeDocument/2006/relationships/slide" Target="/ppt/slides/slide1.xml" Id="R252b82e512dd4e18" /><Relationship Type="http://schemas.openxmlformats.org/officeDocument/2006/relationships/slide" Target="/ppt/slides/slide2.xml" Id="R5b08fa11a4c248b5" /><Relationship Type="http://schemas.openxmlformats.org/officeDocument/2006/relationships/slide" Target="/ppt/slides/slide3.xml" Id="R7f430b7808174286" /><Relationship Type="http://schemas.openxmlformats.org/officeDocument/2006/relationships/slide" Target="/ppt/slides/slide4.xml" Id="R029e9f571d684acd" /><Relationship Type="http://schemas.openxmlformats.org/officeDocument/2006/relationships/slide" Target="/ppt/slides/slide5.xml" Id="R8f106b48279f4d33" /><Relationship Type="http://schemas.openxmlformats.org/officeDocument/2006/relationships/slide" Target="/ppt/slides/slide6.xml" Id="R609b95d0941946c8" /><Relationship Type="http://schemas.openxmlformats.org/officeDocument/2006/relationships/slide" Target="/ppt/slides/slide7.xml" Id="R89b135e112004a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3639931bf48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0a89857544d65" /><Relationship Type="http://schemas.openxmlformats.org/officeDocument/2006/relationships/theme" Target="/ppt/slideMasters/theme/theme1.xml" Id="Rbc8cc5e9a2e94a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0a89857544d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990348e8042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c41dee7ab43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6fb9c9e0541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4e280570f4f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fd94a91be49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e1b4fd2504d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390395703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BAKKEBY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BAKKEBY BYGG AS ble etablert [år] og holder til i Tverrelvdalen.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6 040 174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605 624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350 788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1 854 227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BAKKEBY KJELL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Stillaveien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9537 Tverrelvdalen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bakkebybyggas@gmail.com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923 172 165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BYGG AS</a:t>
            </a:r>
          </a:p>
        </p:txBody>
      </p:sp>
    </p:spTree>
  </p:cSld>
  <p:clrMapOvr>
    <a:masterClrMapping xmlns:a="http://schemas.openxmlformats.org/drawingml/2006/main"/>
  </p:clrMapOvr>
</p:sld>
</file>