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94a8fa035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6ba02582b4316"/>
  </p:sldMasterIdLst>
  <p:sldIdLst>
    <p:sldId xmlns:r="http://schemas.openxmlformats.org/officeDocument/2006/relationships" id="256" r:id="R98a91d4adda74c8b"/>
    <p:sldId xmlns:r="http://schemas.openxmlformats.org/officeDocument/2006/relationships" id="257" r:id="R711d11f1361447bd"/>
    <p:sldId xmlns:r="http://schemas.openxmlformats.org/officeDocument/2006/relationships" id="258" r:id="R0c3d3213cc46476b"/>
    <p:sldId xmlns:r="http://schemas.openxmlformats.org/officeDocument/2006/relationships" id="259" r:id="R13dbe2ef0fb74e31"/>
    <p:sldId xmlns:r="http://schemas.openxmlformats.org/officeDocument/2006/relationships" id="260" r:id="Rc8b0ed5353644645"/>
    <p:sldId xmlns:r="http://schemas.openxmlformats.org/officeDocument/2006/relationships" id="261" r:id="R1a678e68469f49ac"/>
    <p:sldId xmlns:r="http://schemas.openxmlformats.org/officeDocument/2006/relationships" id="262" r:id="R5919c9e18dfa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6ba02582b4316" /><Relationship Type="http://schemas.openxmlformats.org/officeDocument/2006/relationships/slide" Target="/ppt/slides/slide1.xml" Id="R98a91d4adda74c8b" /><Relationship Type="http://schemas.openxmlformats.org/officeDocument/2006/relationships/slide" Target="/ppt/slides/slide2.xml" Id="R711d11f1361447bd" /><Relationship Type="http://schemas.openxmlformats.org/officeDocument/2006/relationships/slide" Target="/ppt/slides/slide3.xml" Id="R0c3d3213cc46476b" /><Relationship Type="http://schemas.openxmlformats.org/officeDocument/2006/relationships/slide" Target="/ppt/slides/slide4.xml" Id="R13dbe2ef0fb74e31" /><Relationship Type="http://schemas.openxmlformats.org/officeDocument/2006/relationships/slide" Target="/ppt/slides/slide5.xml" Id="Rc8b0ed5353644645" /><Relationship Type="http://schemas.openxmlformats.org/officeDocument/2006/relationships/slide" Target="/ppt/slides/slide6.xml" Id="R1a678e68469f49ac" /><Relationship Type="http://schemas.openxmlformats.org/officeDocument/2006/relationships/slide" Target="/ppt/slides/slide7.xml" Id="R5919c9e18dfa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2d93bf457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46c23fcc0474c" /><Relationship Type="http://schemas.openxmlformats.org/officeDocument/2006/relationships/theme" Target="/ppt/slideMasters/theme/theme1.xml" Id="R20d38ad594e9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146c23fcc0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84d62fde34b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6eba840c1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680df9d50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21b9da079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3dc3821e9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93d25b86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39839994b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BYGG OG VÅTROM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BYGG OG VÅTROM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1 326 992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WILLE OLE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BYGG OG VÅTROM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Andreas Wille, Bolignummer H0101, Elgveien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923 174 230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BYGG OG VÅTROM AS</a:t>
            </a:r>
          </a:p>
        </p:txBody>
      </p:sp>
    </p:spTree>
  </p:cSld>
  <p:clrMapOvr>
    <a:masterClrMapping xmlns:a="http://schemas.openxmlformats.org/drawingml/2006/main"/>
  </p:clrMapOvr>
</p:sld>
</file>