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d5a801a38a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026fcd95a345be"/>
  </p:sldMasterIdLst>
  <p:sldIdLst>
    <p:sldId xmlns:r="http://schemas.openxmlformats.org/officeDocument/2006/relationships" id="256" r:id="R874698a420bd490f"/>
    <p:sldId xmlns:r="http://schemas.openxmlformats.org/officeDocument/2006/relationships" id="257" r:id="R354b682cd20e4043"/>
    <p:sldId xmlns:r="http://schemas.openxmlformats.org/officeDocument/2006/relationships" id="258" r:id="R2a13ce4330cf4d54"/>
    <p:sldId xmlns:r="http://schemas.openxmlformats.org/officeDocument/2006/relationships" id="259" r:id="Ra6f5d1839e2d4e7e"/>
    <p:sldId xmlns:r="http://schemas.openxmlformats.org/officeDocument/2006/relationships" id="260" r:id="R36e58cc1a94c465a"/>
    <p:sldId xmlns:r="http://schemas.openxmlformats.org/officeDocument/2006/relationships" id="261" r:id="R66fa442278fe4c1f"/>
    <p:sldId xmlns:r="http://schemas.openxmlformats.org/officeDocument/2006/relationships" id="262" r:id="R143e0683ecef48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26fcd95a345be" /><Relationship Type="http://schemas.openxmlformats.org/officeDocument/2006/relationships/slide" Target="/ppt/slides/slide1.xml" Id="R874698a420bd490f" /><Relationship Type="http://schemas.openxmlformats.org/officeDocument/2006/relationships/slide" Target="/ppt/slides/slide2.xml" Id="R354b682cd20e4043" /><Relationship Type="http://schemas.openxmlformats.org/officeDocument/2006/relationships/slide" Target="/ppt/slides/slide3.xml" Id="R2a13ce4330cf4d54" /><Relationship Type="http://schemas.openxmlformats.org/officeDocument/2006/relationships/slide" Target="/ppt/slides/slide4.xml" Id="Ra6f5d1839e2d4e7e" /><Relationship Type="http://schemas.openxmlformats.org/officeDocument/2006/relationships/slide" Target="/ppt/slides/slide5.xml" Id="R36e58cc1a94c465a" /><Relationship Type="http://schemas.openxmlformats.org/officeDocument/2006/relationships/slide" Target="/ppt/slides/slide6.xml" Id="R66fa442278fe4c1f" /><Relationship Type="http://schemas.openxmlformats.org/officeDocument/2006/relationships/slide" Target="/ppt/slides/slide7.xml" Id="R143e0683ecef48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360ba5dcb4e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d78183c8d4323" /><Relationship Type="http://schemas.openxmlformats.org/officeDocument/2006/relationships/theme" Target="/ppt/slideMasters/theme/theme1.xml" Id="R1a7199a5aadf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d78183c8d43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7de634e93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ad5de68454a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f6063a828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8f5a57bfc42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45f3e054147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7ae80df92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a4289412e4c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PRIME GROUP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595 698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SVENSEN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Strandbuen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1676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923 174 311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PRIME GROUP AS</a:t>
            </a:r>
          </a:p>
        </p:txBody>
      </p:sp>
    </p:spTree>
  </p:cSld>
  <p:clrMapOvr>
    <a:masterClrMapping xmlns:a="http://schemas.openxmlformats.org/drawingml/2006/main"/>
  </p:clrMapOvr>
</p:sld>
</file>