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f0fdeb084c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553522c25c44b4"/>
  </p:sldMasterIdLst>
  <p:sldIdLst>
    <p:sldId xmlns:r="http://schemas.openxmlformats.org/officeDocument/2006/relationships" id="256" r:id="Rf62e0a4627214171"/>
    <p:sldId xmlns:r="http://schemas.openxmlformats.org/officeDocument/2006/relationships" id="257" r:id="R86484d562ccd4c35"/>
    <p:sldId xmlns:r="http://schemas.openxmlformats.org/officeDocument/2006/relationships" id="258" r:id="R0488ce99522f456f"/>
    <p:sldId xmlns:r="http://schemas.openxmlformats.org/officeDocument/2006/relationships" id="259" r:id="R58052afb2d164f0f"/>
    <p:sldId xmlns:r="http://schemas.openxmlformats.org/officeDocument/2006/relationships" id="260" r:id="R266eb89b4ee54e6f"/>
    <p:sldId xmlns:r="http://schemas.openxmlformats.org/officeDocument/2006/relationships" id="261" r:id="Rda621b1625834fc1"/>
    <p:sldId xmlns:r="http://schemas.openxmlformats.org/officeDocument/2006/relationships" id="262" r:id="R1528b103c02e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553522c25c44b4" /><Relationship Type="http://schemas.openxmlformats.org/officeDocument/2006/relationships/slide" Target="/ppt/slides/slide1.xml" Id="Rf62e0a4627214171" /><Relationship Type="http://schemas.openxmlformats.org/officeDocument/2006/relationships/slide" Target="/ppt/slides/slide2.xml" Id="R86484d562ccd4c35" /><Relationship Type="http://schemas.openxmlformats.org/officeDocument/2006/relationships/slide" Target="/ppt/slides/slide3.xml" Id="R0488ce99522f456f" /><Relationship Type="http://schemas.openxmlformats.org/officeDocument/2006/relationships/slide" Target="/ppt/slides/slide4.xml" Id="R58052afb2d164f0f" /><Relationship Type="http://schemas.openxmlformats.org/officeDocument/2006/relationships/slide" Target="/ppt/slides/slide5.xml" Id="R266eb89b4ee54e6f" /><Relationship Type="http://schemas.openxmlformats.org/officeDocument/2006/relationships/slide" Target="/ppt/slides/slide6.xml" Id="Rda621b1625834fc1" /><Relationship Type="http://schemas.openxmlformats.org/officeDocument/2006/relationships/slide" Target="/ppt/slides/slide7.xml" Id="R1528b103c02e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11e1c753c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9d1c348194116" /><Relationship Type="http://schemas.openxmlformats.org/officeDocument/2006/relationships/theme" Target="/ppt/slideMasters/theme/theme1.xml" Id="R6e0ab758b178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59d1c34819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36ca05342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d2f7a7cb445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a2575662f46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e8a4bf157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0f42ce5ea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f910220cf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0382d7891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LANGE LØP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 LØP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 LØP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 LØP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 LØP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 LØP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620 226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 LØP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DUKEFOSS LANGE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 LØP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Lallakroken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923 181 962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LANGE LØP AS</a:t>
            </a:r>
          </a:p>
        </p:txBody>
      </p:sp>
    </p:spTree>
  </p:cSld>
  <p:clrMapOvr>
    <a:masterClrMapping xmlns:a="http://schemas.openxmlformats.org/drawingml/2006/main"/>
  </p:clrMapOvr>
</p:sld>
</file>