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7d2bb0d46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b7cc0fd29447d"/>
  </p:sldMasterIdLst>
  <p:sldIdLst>
    <p:sldId xmlns:r="http://schemas.openxmlformats.org/officeDocument/2006/relationships" id="256" r:id="R32681d24e9614b60"/>
    <p:sldId xmlns:r="http://schemas.openxmlformats.org/officeDocument/2006/relationships" id="257" r:id="Rf79bc146c5a94c63"/>
    <p:sldId xmlns:r="http://schemas.openxmlformats.org/officeDocument/2006/relationships" id="258" r:id="R95e826c375464cad"/>
    <p:sldId xmlns:r="http://schemas.openxmlformats.org/officeDocument/2006/relationships" id="259" r:id="R6d1b70121b124966"/>
    <p:sldId xmlns:r="http://schemas.openxmlformats.org/officeDocument/2006/relationships" id="260" r:id="R7816273512f14b3e"/>
    <p:sldId xmlns:r="http://schemas.openxmlformats.org/officeDocument/2006/relationships" id="261" r:id="R70987bb36a514f0b"/>
    <p:sldId xmlns:r="http://schemas.openxmlformats.org/officeDocument/2006/relationships" id="262" r:id="R010ac42c40ec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b7cc0fd29447d" /><Relationship Type="http://schemas.openxmlformats.org/officeDocument/2006/relationships/slide" Target="/ppt/slides/slide1.xml" Id="R32681d24e9614b60" /><Relationship Type="http://schemas.openxmlformats.org/officeDocument/2006/relationships/slide" Target="/ppt/slides/slide2.xml" Id="Rf79bc146c5a94c63" /><Relationship Type="http://schemas.openxmlformats.org/officeDocument/2006/relationships/slide" Target="/ppt/slides/slide3.xml" Id="R95e826c375464cad" /><Relationship Type="http://schemas.openxmlformats.org/officeDocument/2006/relationships/slide" Target="/ppt/slides/slide4.xml" Id="R6d1b70121b124966" /><Relationship Type="http://schemas.openxmlformats.org/officeDocument/2006/relationships/slide" Target="/ppt/slides/slide5.xml" Id="R7816273512f14b3e" /><Relationship Type="http://schemas.openxmlformats.org/officeDocument/2006/relationships/slide" Target="/ppt/slides/slide6.xml" Id="R70987bb36a514f0b" /><Relationship Type="http://schemas.openxmlformats.org/officeDocument/2006/relationships/slide" Target="/ppt/slides/slide7.xml" Id="R010ac42c40ec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049e1ce38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3b68f0ed43a1" /><Relationship Type="http://schemas.openxmlformats.org/officeDocument/2006/relationships/theme" Target="/ppt/slideMasters/theme/theme1.xml" Id="R6decf00ae1d8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f3b68f0ed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48678d70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cee08670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d45db979c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02551a3eb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402e0f047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0d3e9a88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afc45e463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 FLAG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 FLAG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−2 128 609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−2 997 862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3 209 902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EUGENIA BUCCIOL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DANICA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MATTHEW JOSEPH THOMAS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923 185 755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