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43fd30534441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3f5821921c4030"/>
  </p:sldMasterIdLst>
  <p:sldIdLst>
    <p:sldId xmlns:r="http://schemas.openxmlformats.org/officeDocument/2006/relationships" id="256" r:id="R203270c0bee5460b"/>
    <p:sldId xmlns:r="http://schemas.openxmlformats.org/officeDocument/2006/relationships" id="257" r:id="R91f1eeea35f34475"/>
    <p:sldId xmlns:r="http://schemas.openxmlformats.org/officeDocument/2006/relationships" id="258" r:id="Rc47ef1367f524544"/>
    <p:sldId xmlns:r="http://schemas.openxmlformats.org/officeDocument/2006/relationships" id="259" r:id="Rc0bf9cf408934178"/>
    <p:sldId xmlns:r="http://schemas.openxmlformats.org/officeDocument/2006/relationships" id="260" r:id="Ra3993feae86a4a1f"/>
    <p:sldId xmlns:r="http://schemas.openxmlformats.org/officeDocument/2006/relationships" id="261" r:id="R15869997814c494c"/>
    <p:sldId xmlns:r="http://schemas.openxmlformats.org/officeDocument/2006/relationships" id="262" r:id="Reafbc6385343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f5821921c4030" /><Relationship Type="http://schemas.openxmlformats.org/officeDocument/2006/relationships/slide" Target="/ppt/slides/slide1.xml" Id="R203270c0bee5460b" /><Relationship Type="http://schemas.openxmlformats.org/officeDocument/2006/relationships/slide" Target="/ppt/slides/slide2.xml" Id="R91f1eeea35f34475" /><Relationship Type="http://schemas.openxmlformats.org/officeDocument/2006/relationships/slide" Target="/ppt/slides/slide3.xml" Id="Rc47ef1367f524544" /><Relationship Type="http://schemas.openxmlformats.org/officeDocument/2006/relationships/slide" Target="/ppt/slides/slide4.xml" Id="Rc0bf9cf408934178" /><Relationship Type="http://schemas.openxmlformats.org/officeDocument/2006/relationships/slide" Target="/ppt/slides/slide5.xml" Id="Ra3993feae86a4a1f" /><Relationship Type="http://schemas.openxmlformats.org/officeDocument/2006/relationships/slide" Target="/ppt/slides/slide6.xml" Id="R15869997814c494c" /><Relationship Type="http://schemas.openxmlformats.org/officeDocument/2006/relationships/slide" Target="/ppt/slides/slide7.xml" Id="Reafbc6385343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577d3686241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702470a6b4982" /><Relationship Type="http://schemas.openxmlformats.org/officeDocument/2006/relationships/theme" Target="/ppt/slideMasters/theme/theme1.xml" Id="Rb84d904f285a40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7702470a6b49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98ec31f1442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7b2f6125248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029eeae5948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2198b173f4d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99b029dc648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e850174c844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b80a9baee4b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RATON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PARTNERS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2 130 552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5 568 410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6 383 975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NAKKEN INVEST AS  –  37,0 %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HAVNERAAS OVERSEAS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 INVEST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EVARICA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HADDAL MARTIN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MATANNA INVEST AS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923 187 510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RATON PARTNERS AS</a:t>
            </a:r>
          </a:p>
        </p:txBody>
      </p:sp>
    </p:spTree>
  </p:cSld>
  <p:clrMapOvr>
    <a:masterClrMapping xmlns:a="http://schemas.openxmlformats.org/drawingml/2006/main"/>
  </p:clrMapOvr>
</p:sld>
</file>