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e6e7e0986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54cf16a664522"/>
  </p:sldMasterIdLst>
  <p:sldIdLst>
    <p:sldId xmlns:r="http://schemas.openxmlformats.org/officeDocument/2006/relationships" id="256" r:id="Ra014abb707b2420c"/>
    <p:sldId xmlns:r="http://schemas.openxmlformats.org/officeDocument/2006/relationships" id="257" r:id="R171b7462b39d4ede"/>
    <p:sldId xmlns:r="http://schemas.openxmlformats.org/officeDocument/2006/relationships" id="258" r:id="R02b911f997ba43da"/>
    <p:sldId xmlns:r="http://schemas.openxmlformats.org/officeDocument/2006/relationships" id="259" r:id="R29a0f80442f94f56"/>
    <p:sldId xmlns:r="http://schemas.openxmlformats.org/officeDocument/2006/relationships" id="260" r:id="R4eab4da691604f7c"/>
    <p:sldId xmlns:r="http://schemas.openxmlformats.org/officeDocument/2006/relationships" id="261" r:id="R44d0816e166e4208"/>
    <p:sldId xmlns:r="http://schemas.openxmlformats.org/officeDocument/2006/relationships" id="262" r:id="R5f08e666ff42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54cf16a664522" /><Relationship Type="http://schemas.openxmlformats.org/officeDocument/2006/relationships/slide" Target="/ppt/slides/slide1.xml" Id="Ra014abb707b2420c" /><Relationship Type="http://schemas.openxmlformats.org/officeDocument/2006/relationships/slide" Target="/ppt/slides/slide2.xml" Id="R171b7462b39d4ede" /><Relationship Type="http://schemas.openxmlformats.org/officeDocument/2006/relationships/slide" Target="/ppt/slides/slide3.xml" Id="R02b911f997ba43da" /><Relationship Type="http://schemas.openxmlformats.org/officeDocument/2006/relationships/slide" Target="/ppt/slides/slide4.xml" Id="R29a0f80442f94f56" /><Relationship Type="http://schemas.openxmlformats.org/officeDocument/2006/relationships/slide" Target="/ppt/slides/slide5.xml" Id="R4eab4da691604f7c" /><Relationship Type="http://schemas.openxmlformats.org/officeDocument/2006/relationships/slide" Target="/ppt/slides/slide6.xml" Id="R44d0816e166e4208" /><Relationship Type="http://schemas.openxmlformats.org/officeDocument/2006/relationships/slide" Target="/ppt/slides/slide7.xml" Id="R5f08e666ff42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2909c7b7d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98d6f34ef4f1f" /><Relationship Type="http://schemas.openxmlformats.org/officeDocument/2006/relationships/theme" Target="/ppt/slideMasters/theme/theme1.xml" Id="Ra673d55d4eb6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98d6f34ef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38a37878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0ef1a9e3d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04858019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e6384a31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a67db11bb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2c8c5d71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28cd7dd0d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TUVIN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FYLLING FRANK A TOVAN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923 189 831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