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cb7479c0b645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2c960215bb4ffd"/>
  </p:sldMasterIdLst>
  <p:sldIdLst>
    <p:sldId xmlns:r="http://schemas.openxmlformats.org/officeDocument/2006/relationships" id="256" r:id="R3d5d7e3020bf4746"/>
    <p:sldId xmlns:r="http://schemas.openxmlformats.org/officeDocument/2006/relationships" id="257" r:id="R13a13bf72ddc4053"/>
    <p:sldId xmlns:r="http://schemas.openxmlformats.org/officeDocument/2006/relationships" id="258" r:id="Rde8e744e98084223"/>
    <p:sldId xmlns:r="http://schemas.openxmlformats.org/officeDocument/2006/relationships" id="259" r:id="R017b41d185664fe0"/>
    <p:sldId xmlns:r="http://schemas.openxmlformats.org/officeDocument/2006/relationships" id="260" r:id="R4451376dc9304a84"/>
    <p:sldId xmlns:r="http://schemas.openxmlformats.org/officeDocument/2006/relationships" id="261" r:id="R32de297203c74cb7"/>
    <p:sldId xmlns:r="http://schemas.openxmlformats.org/officeDocument/2006/relationships" id="262" r:id="R1446327bb7f448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2c960215bb4ffd" /><Relationship Type="http://schemas.openxmlformats.org/officeDocument/2006/relationships/slide" Target="/ppt/slides/slide1.xml" Id="R3d5d7e3020bf4746" /><Relationship Type="http://schemas.openxmlformats.org/officeDocument/2006/relationships/slide" Target="/ppt/slides/slide2.xml" Id="R13a13bf72ddc4053" /><Relationship Type="http://schemas.openxmlformats.org/officeDocument/2006/relationships/slide" Target="/ppt/slides/slide3.xml" Id="Rde8e744e98084223" /><Relationship Type="http://schemas.openxmlformats.org/officeDocument/2006/relationships/slide" Target="/ppt/slides/slide4.xml" Id="R017b41d185664fe0" /><Relationship Type="http://schemas.openxmlformats.org/officeDocument/2006/relationships/slide" Target="/ppt/slides/slide5.xml" Id="R4451376dc9304a84" /><Relationship Type="http://schemas.openxmlformats.org/officeDocument/2006/relationships/slide" Target="/ppt/slides/slide6.xml" Id="R32de297203c74cb7" /><Relationship Type="http://schemas.openxmlformats.org/officeDocument/2006/relationships/slide" Target="/ppt/slides/slide7.xml" Id="R1446327bb7f448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a3f711971740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6e6b6dea145ae" /><Relationship Type="http://schemas.openxmlformats.org/officeDocument/2006/relationships/theme" Target="/ppt/slideMasters/theme/theme1.xml" Id="R283e82b338744d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f6e6b6dea145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5e9f48f694b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90007177f49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117f57d7d4b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cf9aecaa64a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bd416b35048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9f99718e941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84d97301144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NORDSTRAND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NORDSTRAND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2 708 183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1 439 658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1 135 992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1 742 437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 LARS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Notenesgata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lars.nordstrand@spm-revisjon.no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923 207 783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