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6dddc37d2b4c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48b41474db4567"/>
  </p:sldMasterIdLst>
  <p:sldIdLst>
    <p:sldId xmlns:r="http://schemas.openxmlformats.org/officeDocument/2006/relationships" id="256" r:id="R62058b9d50ac40a1"/>
    <p:sldId xmlns:r="http://schemas.openxmlformats.org/officeDocument/2006/relationships" id="257" r:id="R6e72e65b3f7a4fea"/>
    <p:sldId xmlns:r="http://schemas.openxmlformats.org/officeDocument/2006/relationships" id="258" r:id="R9aea996e3b424bbb"/>
    <p:sldId xmlns:r="http://schemas.openxmlformats.org/officeDocument/2006/relationships" id="259" r:id="R6a44be1d9b3e49f6"/>
    <p:sldId xmlns:r="http://schemas.openxmlformats.org/officeDocument/2006/relationships" id="260" r:id="R6dc6e3984dcf4033"/>
    <p:sldId xmlns:r="http://schemas.openxmlformats.org/officeDocument/2006/relationships" id="261" r:id="Rcb65b34173e24581"/>
    <p:sldId xmlns:r="http://schemas.openxmlformats.org/officeDocument/2006/relationships" id="262" r:id="R62c0dd22e3f341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48b41474db4567" /><Relationship Type="http://schemas.openxmlformats.org/officeDocument/2006/relationships/slide" Target="/ppt/slides/slide1.xml" Id="R62058b9d50ac40a1" /><Relationship Type="http://schemas.openxmlformats.org/officeDocument/2006/relationships/slide" Target="/ppt/slides/slide2.xml" Id="R6e72e65b3f7a4fea" /><Relationship Type="http://schemas.openxmlformats.org/officeDocument/2006/relationships/slide" Target="/ppt/slides/slide3.xml" Id="R9aea996e3b424bbb" /><Relationship Type="http://schemas.openxmlformats.org/officeDocument/2006/relationships/slide" Target="/ppt/slides/slide4.xml" Id="R6a44be1d9b3e49f6" /><Relationship Type="http://schemas.openxmlformats.org/officeDocument/2006/relationships/slide" Target="/ppt/slides/slide5.xml" Id="R6dc6e3984dcf4033" /><Relationship Type="http://schemas.openxmlformats.org/officeDocument/2006/relationships/slide" Target="/ppt/slides/slide6.xml" Id="Rcb65b34173e24581" /><Relationship Type="http://schemas.openxmlformats.org/officeDocument/2006/relationships/slide" Target="/ppt/slides/slide7.xml" Id="R62c0dd22e3f341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6c7038bd1445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649682e5545e0" /><Relationship Type="http://schemas.openxmlformats.org/officeDocument/2006/relationships/theme" Target="/ppt/slideMasters/theme/theme1.xml" Id="Rfbf6d6df9eb340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7649682e5545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c348ca00c4b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e387e4dca4d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d2fbd428645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e7c1c5e1954f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1de653d82f4d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86e60c71840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5d77cde134b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SOFICA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SOFICA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1 545 949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3 418 016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HENRY BRATTEBERG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Katrine Bratteberg, Frydenbølien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923 215 964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SOFICA AS</a:t>
            </a:r>
          </a:p>
        </p:txBody>
      </p:sp>
    </p:spTree>
  </p:cSld>
  <p:clrMapOvr>
    <a:masterClrMapping xmlns:a="http://schemas.openxmlformats.org/drawingml/2006/main"/>
  </p:clrMapOvr>
</p:sld>
</file>