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5caaf822d347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3727ceaf774f4f"/>
  </p:sldMasterIdLst>
  <p:sldIdLst>
    <p:sldId xmlns:r="http://schemas.openxmlformats.org/officeDocument/2006/relationships" id="256" r:id="R48c42b2be608472c"/>
    <p:sldId xmlns:r="http://schemas.openxmlformats.org/officeDocument/2006/relationships" id="257" r:id="R9f3115eb188641a9"/>
    <p:sldId xmlns:r="http://schemas.openxmlformats.org/officeDocument/2006/relationships" id="258" r:id="R77160d094fbd4b4a"/>
    <p:sldId xmlns:r="http://schemas.openxmlformats.org/officeDocument/2006/relationships" id="259" r:id="R6a339335cbc0422e"/>
    <p:sldId xmlns:r="http://schemas.openxmlformats.org/officeDocument/2006/relationships" id="260" r:id="Rbaf09ebc0aca449e"/>
    <p:sldId xmlns:r="http://schemas.openxmlformats.org/officeDocument/2006/relationships" id="261" r:id="Rb68c0d14488e462c"/>
    <p:sldId xmlns:r="http://schemas.openxmlformats.org/officeDocument/2006/relationships" id="262" r:id="R4f965558e62941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3727ceaf774f4f" /><Relationship Type="http://schemas.openxmlformats.org/officeDocument/2006/relationships/slide" Target="/ppt/slides/slide1.xml" Id="R48c42b2be608472c" /><Relationship Type="http://schemas.openxmlformats.org/officeDocument/2006/relationships/slide" Target="/ppt/slides/slide2.xml" Id="R9f3115eb188641a9" /><Relationship Type="http://schemas.openxmlformats.org/officeDocument/2006/relationships/slide" Target="/ppt/slides/slide3.xml" Id="R77160d094fbd4b4a" /><Relationship Type="http://schemas.openxmlformats.org/officeDocument/2006/relationships/slide" Target="/ppt/slides/slide4.xml" Id="R6a339335cbc0422e" /><Relationship Type="http://schemas.openxmlformats.org/officeDocument/2006/relationships/slide" Target="/ppt/slides/slide5.xml" Id="Rbaf09ebc0aca449e" /><Relationship Type="http://schemas.openxmlformats.org/officeDocument/2006/relationships/slide" Target="/ppt/slides/slide6.xml" Id="Rb68c0d14488e462c" /><Relationship Type="http://schemas.openxmlformats.org/officeDocument/2006/relationships/slide" Target="/ppt/slides/slide7.xml" Id="R4f965558e62941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a7bbd079274a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8364ff05844f9" /><Relationship Type="http://schemas.openxmlformats.org/officeDocument/2006/relationships/theme" Target="/ppt/slideMasters/theme/theme1.xml" Id="Rb268d985d40242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d8364ff05844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1856d90844f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7481038ba41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091cdbddf4b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762b5d38af4e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31416baa046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53d6f870a49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95054d6714e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GRØNNVOLL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GRØNNVOLL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GRØNNVOLL HOLDING AS ble etablert [år] og holder til i Straumsjøen.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GRØNNVOLL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GRØNNVOLL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GRØNNVOLL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1 260 757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2 258 139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2 258 139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GRØNNVOLL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TORBEN TORBJØRNSEN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GRØNNVOLL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Moan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8475 Straumsjøen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923 231 129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GRØNNVOLL HOLDING AS</a:t>
            </a:r>
          </a:p>
        </p:txBody>
      </p:sp>
    </p:spTree>
  </p:cSld>
  <p:clrMapOvr>
    <a:masterClrMapping xmlns:a="http://schemas.openxmlformats.org/drawingml/2006/main"/>
  </p:clrMapOvr>
</p:sld>
</file>