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562d8207b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456da00d6d4948"/>
  </p:sldMasterIdLst>
  <p:sldIdLst>
    <p:sldId xmlns:r="http://schemas.openxmlformats.org/officeDocument/2006/relationships" id="256" r:id="R29dc38f27105497a"/>
    <p:sldId xmlns:r="http://schemas.openxmlformats.org/officeDocument/2006/relationships" id="257" r:id="R02e257d5bd8f4278"/>
    <p:sldId xmlns:r="http://schemas.openxmlformats.org/officeDocument/2006/relationships" id="258" r:id="Rddfa93fbf8b84f77"/>
    <p:sldId xmlns:r="http://schemas.openxmlformats.org/officeDocument/2006/relationships" id="259" r:id="R97ebbd1c81d84668"/>
    <p:sldId xmlns:r="http://schemas.openxmlformats.org/officeDocument/2006/relationships" id="260" r:id="Rf6e5ff7f96854620"/>
    <p:sldId xmlns:r="http://schemas.openxmlformats.org/officeDocument/2006/relationships" id="261" r:id="R17a70d3b1622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56da00d6d4948" /><Relationship Type="http://schemas.openxmlformats.org/officeDocument/2006/relationships/slide" Target="/ppt/slides/slide1.xml" Id="R29dc38f27105497a" /><Relationship Type="http://schemas.openxmlformats.org/officeDocument/2006/relationships/slide" Target="/ppt/slides/slide2.xml" Id="R02e257d5bd8f4278" /><Relationship Type="http://schemas.openxmlformats.org/officeDocument/2006/relationships/slide" Target="/ppt/slides/slide3.xml" Id="Rddfa93fbf8b84f77" /><Relationship Type="http://schemas.openxmlformats.org/officeDocument/2006/relationships/slide" Target="/ppt/slides/slide4.xml" Id="R97ebbd1c81d84668" /><Relationship Type="http://schemas.openxmlformats.org/officeDocument/2006/relationships/slide" Target="/ppt/slides/slide5.xml" Id="Rf6e5ff7f96854620" /><Relationship Type="http://schemas.openxmlformats.org/officeDocument/2006/relationships/slide" Target="/ppt/slides/slide6.xml" Id="R17a70d3b1622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10e7be1064e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6f57b7df94379" /><Relationship Type="http://schemas.openxmlformats.org/officeDocument/2006/relationships/theme" Target="/ppt/slideMasters/theme/theme1.xml" Id="Rff8ae51dd9c8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6f57b7df9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71f98d42749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7bdd811b5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2fa9d260246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3b9afa70846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74d810c444b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67ff8d1f042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SKOGGATA 19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Property, Management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923 242 597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SKOGGATA 19 EIENDOMSINVEST AS</a:t>
            </a:r>
          </a:p>
        </p:txBody>
      </p:sp>
    </p:spTree>
  </p:cSld>
  <p:clrMapOvr>
    <a:masterClrMapping xmlns:a="http://schemas.openxmlformats.org/drawingml/2006/main"/>
  </p:clrMapOvr>
</p:sld>
</file>