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88e4745bd40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86a92fe144f38"/>
  </p:sldMasterIdLst>
  <p:sldIdLst>
    <p:sldId xmlns:r="http://schemas.openxmlformats.org/officeDocument/2006/relationships" id="256" r:id="Rbbbba57e2c404e6b"/>
    <p:sldId xmlns:r="http://schemas.openxmlformats.org/officeDocument/2006/relationships" id="257" r:id="R6c05a6804b804dfc"/>
    <p:sldId xmlns:r="http://schemas.openxmlformats.org/officeDocument/2006/relationships" id="258" r:id="R7f89fe80293c4471"/>
    <p:sldId xmlns:r="http://schemas.openxmlformats.org/officeDocument/2006/relationships" id="259" r:id="R876a564659c14791"/>
    <p:sldId xmlns:r="http://schemas.openxmlformats.org/officeDocument/2006/relationships" id="260" r:id="R5bc0595a15a74b4f"/>
    <p:sldId xmlns:r="http://schemas.openxmlformats.org/officeDocument/2006/relationships" id="261" r:id="R8b286df2de034ec1"/>
    <p:sldId xmlns:r="http://schemas.openxmlformats.org/officeDocument/2006/relationships" id="262" r:id="R6fae37728b52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86a92fe144f38" /><Relationship Type="http://schemas.openxmlformats.org/officeDocument/2006/relationships/slide" Target="/ppt/slides/slide1.xml" Id="Rbbbba57e2c404e6b" /><Relationship Type="http://schemas.openxmlformats.org/officeDocument/2006/relationships/slide" Target="/ppt/slides/slide2.xml" Id="R6c05a6804b804dfc" /><Relationship Type="http://schemas.openxmlformats.org/officeDocument/2006/relationships/slide" Target="/ppt/slides/slide3.xml" Id="R7f89fe80293c4471" /><Relationship Type="http://schemas.openxmlformats.org/officeDocument/2006/relationships/slide" Target="/ppt/slides/slide4.xml" Id="R876a564659c14791" /><Relationship Type="http://schemas.openxmlformats.org/officeDocument/2006/relationships/slide" Target="/ppt/slides/slide5.xml" Id="R5bc0595a15a74b4f" /><Relationship Type="http://schemas.openxmlformats.org/officeDocument/2006/relationships/slide" Target="/ppt/slides/slide6.xml" Id="R8b286df2de034ec1" /><Relationship Type="http://schemas.openxmlformats.org/officeDocument/2006/relationships/slide" Target="/ppt/slides/slide7.xml" Id="R6fae37728b52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a91795530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4c27a4a284406" /><Relationship Type="http://schemas.openxmlformats.org/officeDocument/2006/relationships/theme" Target="/ppt/slideMasters/theme/theme1.xml" Id="Rbcbec58f8d6e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4c27a4a28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26568eeb0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4030ad12b41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80cd81c0947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89e48e76b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f3942268147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94aeaa3cb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bd94042f3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−54 243 630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−12 732 329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1 676 669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HOLT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TOYA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PHR HOLDING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