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fab00cab4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445e86d56469e"/>
  </p:sldMasterIdLst>
  <p:sldIdLst>
    <p:sldId xmlns:r="http://schemas.openxmlformats.org/officeDocument/2006/relationships" id="256" r:id="R09073f8a856f4290"/>
    <p:sldId xmlns:r="http://schemas.openxmlformats.org/officeDocument/2006/relationships" id="257" r:id="R0ead19470f884b66"/>
    <p:sldId xmlns:r="http://schemas.openxmlformats.org/officeDocument/2006/relationships" id="258" r:id="R2cdd5d8c26df4d36"/>
    <p:sldId xmlns:r="http://schemas.openxmlformats.org/officeDocument/2006/relationships" id="259" r:id="R34175fffc4174d31"/>
    <p:sldId xmlns:r="http://schemas.openxmlformats.org/officeDocument/2006/relationships" id="260" r:id="R11eb79eed2ef4ee4"/>
    <p:sldId xmlns:r="http://schemas.openxmlformats.org/officeDocument/2006/relationships" id="261" r:id="Rd0aced1c40bf46a2"/>
    <p:sldId xmlns:r="http://schemas.openxmlformats.org/officeDocument/2006/relationships" id="262" r:id="Rbad86972a2ff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445e86d56469e" /><Relationship Type="http://schemas.openxmlformats.org/officeDocument/2006/relationships/slide" Target="/ppt/slides/slide1.xml" Id="R09073f8a856f4290" /><Relationship Type="http://schemas.openxmlformats.org/officeDocument/2006/relationships/slide" Target="/ppt/slides/slide2.xml" Id="R0ead19470f884b66" /><Relationship Type="http://schemas.openxmlformats.org/officeDocument/2006/relationships/slide" Target="/ppt/slides/slide3.xml" Id="R2cdd5d8c26df4d36" /><Relationship Type="http://schemas.openxmlformats.org/officeDocument/2006/relationships/slide" Target="/ppt/slides/slide4.xml" Id="R34175fffc4174d31" /><Relationship Type="http://schemas.openxmlformats.org/officeDocument/2006/relationships/slide" Target="/ppt/slides/slide5.xml" Id="R11eb79eed2ef4ee4" /><Relationship Type="http://schemas.openxmlformats.org/officeDocument/2006/relationships/slide" Target="/ppt/slides/slide6.xml" Id="Rd0aced1c40bf46a2" /><Relationship Type="http://schemas.openxmlformats.org/officeDocument/2006/relationships/slide" Target="/ppt/slides/slide7.xml" Id="Rbad86972a2ff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e3b81afc4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cc9675cba4f72" /><Relationship Type="http://schemas.openxmlformats.org/officeDocument/2006/relationships/theme" Target="/ppt/slideMasters/theme/theme1.xml" Id="R8c77eb7f0ae5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cc9675cba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8384c45c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b5a94b01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b52bb846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87b45e41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700d5edb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c73022c1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7226b440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KJEBRO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KJEBRO HOLDING AS ble etablert [år] og holder til i Øvre Snertingdal.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BROBAKKEN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Brobakken, Storsveleia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2839 Øvre Snertingdal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923 250 611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KJEBRO HOLDING AS</a:t>
            </a:r>
          </a:p>
        </p:txBody>
      </p:sp>
    </p:spTree>
  </p:cSld>
  <p:clrMapOvr>
    <a:masterClrMapping xmlns:a="http://schemas.openxmlformats.org/drawingml/2006/main"/>
  </p:clrMapOvr>
</p:sld>
</file>