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31c72cd86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cb76ba4404497"/>
  </p:sldMasterIdLst>
  <p:sldIdLst>
    <p:sldId xmlns:r="http://schemas.openxmlformats.org/officeDocument/2006/relationships" id="256" r:id="R2156d50bde5f47a1"/>
    <p:sldId xmlns:r="http://schemas.openxmlformats.org/officeDocument/2006/relationships" id="257" r:id="R06ebbad780c44af3"/>
    <p:sldId xmlns:r="http://schemas.openxmlformats.org/officeDocument/2006/relationships" id="258" r:id="Re3a684898376483e"/>
    <p:sldId xmlns:r="http://schemas.openxmlformats.org/officeDocument/2006/relationships" id="259" r:id="R41b7bb17b6ad43d0"/>
    <p:sldId xmlns:r="http://schemas.openxmlformats.org/officeDocument/2006/relationships" id="260" r:id="R98bdf498436d404d"/>
    <p:sldId xmlns:r="http://schemas.openxmlformats.org/officeDocument/2006/relationships" id="261" r:id="R69339fe294064db2"/>
    <p:sldId xmlns:r="http://schemas.openxmlformats.org/officeDocument/2006/relationships" id="262" r:id="R4f00512463fa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cb76ba4404497" /><Relationship Type="http://schemas.openxmlformats.org/officeDocument/2006/relationships/slide" Target="/ppt/slides/slide1.xml" Id="R2156d50bde5f47a1" /><Relationship Type="http://schemas.openxmlformats.org/officeDocument/2006/relationships/slide" Target="/ppt/slides/slide2.xml" Id="R06ebbad780c44af3" /><Relationship Type="http://schemas.openxmlformats.org/officeDocument/2006/relationships/slide" Target="/ppt/slides/slide3.xml" Id="Re3a684898376483e" /><Relationship Type="http://schemas.openxmlformats.org/officeDocument/2006/relationships/slide" Target="/ppt/slides/slide4.xml" Id="R41b7bb17b6ad43d0" /><Relationship Type="http://schemas.openxmlformats.org/officeDocument/2006/relationships/slide" Target="/ppt/slides/slide5.xml" Id="R98bdf498436d404d" /><Relationship Type="http://schemas.openxmlformats.org/officeDocument/2006/relationships/slide" Target="/ppt/slides/slide6.xml" Id="R69339fe294064db2" /><Relationship Type="http://schemas.openxmlformats.org/officeDocument/2006/relationships/slide" Target="/ppt/slides/slide7.xml" Id="R4f00512463fa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b1fa2f433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d5863fa1c4d7a" /><Relationship Type="http://schemas.openxmlformats.org/officeDocument/2006/relationships/theme" Target="/ppt/slideMasters/theme/theme1.xml" Id="R1f19456046c2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d5863fa1c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e60b1bb62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c3f79933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0cf903f27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0a7634bd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2a3d6a6df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2beb1765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15b4f116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KRAFT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482 711 819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29 031 160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8 713 642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137 869 269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413 305 934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kundeservice@istad.no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923 253 920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