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1f9d93428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b903098cb4c93"/>
  </p:sldMasterIdLst>
  <p:sldIdLst>
    <p:sldId xmlns:r="http://schemas.openxmlformats.org/officeDocument/2006/relationships" id="256" r:id="Ra7f4e362e9374c2b"/>
    <p:sldId xmlns:r="http://schemas.openxmlformats.org/officeDocument/2006/relationships" id="257" r:id="R3ded81af60eb45ab"/>
    <p:sldId xmlns:r="http://schemas.openxmlformats.org/officeDocument/2006/relationships" id="258" r:id="R9fc8ca81d754478c"/>
    <p:sldId xmlns:r="http://schemas.openxmlformats.org/officeDocument/2006/relationships" id="259" r:id="R553da75ac12b458d"/>
    <p:sldId xmlns:r="http://schemas.openxmlformats.org/officeDocument/2006/relationships" id="260" r:id="Rdb5829bdf81d4952"/>
    <p:sldId xmlns:r="http://schemas.openxmlformats.org/officeDocument/2006/relationships" id="261" r:id="Raaf96871955649f4"/>
    <p:sldId xmlns:r="http://schemas.openxmlformats.org/officeDocument/2006/relationships" id="262" r:id="R3baabc7c53d6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b903098cb4c93" /><Relationship Type="http://schemas.openxmlformats.org/officeDocument/2006/relationships/slide" Target="/ppt/slides/slide1.xml" Id="Ra7f4e362e9374c2b" /><Relationship Type="http://schemas.openxmlformats.org/officeDocument/2006/relationships/slide" Target="/ppt/slides/slide2.xml" Id="R3ded81af60eb45ab" /><Relationship Type="http://schemas.openxmlformats.org/officeDocument/2006/relationships/slide" Target="/ppt/slides/slide3.xml" Id="R9fc8ca81d754478c" /><Relationship Type="http://schemas.openxmlformats.org/officeDocument/2006/relationships/slide" Target="/ppt/slides/slide4.xml" Id="R553da75ac12b458d" /><Relationship Type="http://schemas.openxmlformats.org/officeDocument/2006/relationships/slide" Target="/ppt/slides/slide5.xml" Id="Rdb5829bdf81d4952" /><Relationship Type="http://schemas.openxmlformats.org/officeDocument/2006/relationships/slide" Target="/ppt/slides/slide6.xml" Id="Raaf96871955649f4" /><Relationship Type="http://schemas.openxmlformats.org/officeDocument/2006/relationships/slide" Target="/ppt/slides/slide7.xml" Id="R3baabc7c53d6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9c6897ef8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4aed31474b95" /><Relationship Type="http://schemas.openxmlformats.org/officeDocument/2006/relationships/theme" Target="/ppt/slideMasters/theme/theme1.xml" Id="Rbd932109b5ce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84aed3147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923f938d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5affc50e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a0a2de746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93b09155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b1ca1d27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6d5468ef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b78bb582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 RØR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Basbergveien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post@smartror.as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www.smartror.as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923 255 788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RØR AS</a:t>
            </a:r>
          </a:p>
        </p:txBody>
      </p:sp>
    </p:spTree>
  </p:cSld>
  <p:clrMapOvr>
    <a:masterClrMapping xmlns:a="http://schemas.openxmlformats.org/drawingml/2006/main"/>
  </p:clrMapOvr>
</p:sld>
</file>