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4040f418c943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52f0063d8642a3"/>
  </p:sldMasterIdLst>
  <p:sldIdLst>
    <p:sldId xmlns:r="http://schemas.openxmlformats.org/officeDocument/2006/relationships" id="256" r:id="Rfbc2a6ff2d6e469a"/>
    <p:sldId xmlns:r="http://schemas.openxmlformats.org/officeDocument/2006/relationships" id="257" r:id="R9c204d6395fd4356"/>
    <p:sldId xmlns:r="http://schemas.openxmlformats.org/officeDocument/2006/relationships" id="258" r:id="Rb4a042fc19a449d9"/>
    <p:sldId xmlns:r="http://schemas.openxmlformats.org/officeDocument/2006/relationships" id="259" r:id="R299f31a314da461d"/>
    <p:sldId xmlns:r="http://schemas.openxmlformats.org/officeDocument/2006/relationships" id="260" r:id="R059a72c7940c4b41"/>
    <p:sldId xmlns:r="http://schemas.openxmlformats.org/officeDocument/2006/relationships" id="261" r:id="R4feb98bf42444b86"/>
    <p:sldId xmlns:r="http://schemas.openxmlformats.org/officeDocument/2006/relationships" id="262" r:id="Rb66de57f5ff442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52f0063d8642a3" /><Relationship Type="http://schemas.openxmlformats.org/officeDocument/2006/relationships/slide" Target="/ppt/slides/slide1.xml" Id="Rfbc2a6ff2d6e469a" /><Relationship Type="http://schemas.openxmlformats.org/officeDocument/2006/relationships/slide" Target="/ppt/slides/slide2.xml" Id="R9c204d6395fd4356" /><Relationship Type="http://schemas.openxmlformats.org/officeDocument/2006/relationships/slide" Target="/ppt/slides/slide3.xml" Id="Rb4a042fc19a449d9" /><Relationship Type="http://schemas.openxmlformats.org/officeDocument/2006/relationships/slide" Target="/ppt/slides/slide4.xml" Id="R299f31a314da461d" /><Relationship Type="http://schemas.openxmlformats.org/officeDocument/2006/relationships/slide" Target="/ppt/slides/slide5.xml" Id="R059a72c7940c4b41" /><Relationship Type="http://schemas.openxmlformats.org/officeDocument/2006/relationships/slide" Target="/ppt/slides/slide6.xml" Id="R4feb98bf42444b86" /><Relationship Type="http://schemas.openxmlformats.org/officeDocument/2006/relationships/slide" Target="/ppt/slides/slide7.xml" Id="Rb66de57f5ff442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165fd3f0a046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9e6c54d5c4b06" /><Relationship Type="http://schemas.openxmlformats.org/officeDocument/2006/relationships/theme" Target="/ppt/slideMasters/theme/theme1.xml" Id="R385e301f8d4d4c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69e6c54d5c4b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b0b3b809745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d3f27d6e648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2fed0e49d48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0d4b9af4e47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73fe71ef643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2fc8f0a1445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9812968004a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FRYDENBØ NXT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FRYDENBØ NXT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FRYDENBØ NXT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FRYDENBØ NXT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FRYDENBØ NXT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FRYDENBØ NXT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−139 433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−19 782 579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17 228 362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33 568 204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FRYDENBØ NXT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FRYDENBØ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FRYDENBØ NXT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923 255 842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FRYDENBØ NXT AS</a:t>
            </a:r>
          </a:p>
        </p:txBody>
      </p:sp>
    </p:spTree>
  </p:cSld>
  <p:clrMapOvr>
    <a:masterClrMapping xmlns:a="http://schemas.openxmlformats.org/drawingml/2006/main"/>
  </p:clrMapOvr>
</p:sld>
</file>