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c14bafe463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e50a1957e24075"/>
  </p:sldMasterIdLst>
  <p:sldIdLst>
    <p:sldId xmlns:r="http://schemas.openxmlformats.org/officeDocument/2006/relationships" id="256" r:id="R4a45fce87abc4c02"/>
    <p:sldId xmlns:r="http://schemas.openxmlformats.org/officeDocument/2006/relationships" id="257" r:id="R71503161ca3d4825"/>
    <p:sldId xmlns:r="http://schemas.openxmlformats.org/officeDocument/2006/relationships" id="258" r:id="Re73934515af44144"/>
    <p:sldId xmlns:r="http://schemas.openxmlformats.org/officeDocument/2006/relationships" id="259" r:id="R25019431ea674745"/>
    <p:sldId xmlns:r="http://schemas.openxmlformats.org/officeDocument/2006/relationships" id="260" r:id="R05686d0a7478404b"/>
    <p:sldId xmlns:r="http://schemas.openxmlformats.org/officeDocument/2006/relationships" id="261" r:id="R517d7fdf0faa4376"/>
    <p:sldId xmlns:r="http://schemas.openxmlformats.org/officeDocument/2006/relationships" id="262" r:id="R29345bd860ae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50a1957e24075" /><Relationship Type="http://schemas.openxmlformats.org/officeDocument/2006/relationships/slide" Target="/ppt/slides/slide1.xml" Id="R4a45fce87abc4c02" /><Relationship Type="http://schemas.openxmlformats.org/officeDocument/2006/relationships/slide" Target="/ppt/slides/slide2.xml" Id="R71503161ca3d4825" /><Relationship Type="http://schemas.openxmlformats.org/officeDocument/2006/relationships/slide" Target="/ppt/slides/slide3.xml" Id="Re73934515af44144" /><Relationship Type="http://schemas.openxmlformats.org/officeDocument/2006/relationships/slide" Target="/ppt/slides/slide4.xml" Id="R25019431ea674745" /><Relationship Type="http://schemas.openxmlformats.org/officeDocument/2006/relationships/slide" Target="/ppt/slides/slide5.xml" Id="R05686d0a7478404b" /><Relationship Type="http://schemas.openxmlformats.org/officeDocument/2006/relationships/slide" Target="/ppt/slides/slide6.xml" Id="R517d7fdf0faa4376" /><Relationship Type="http://schemas.openxmlformats.org/officeDocument/2006/relationships/slide" Target="/ppt/slides/slide7.xml" Id="R29345bd860ae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130968a114d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5fd07717d4cb9" /><Relationship Type="http://schemas.openxmlformats.org/officeDocument/2006/relationships/theme" Target="/ppt/slideMasters/theme/theme1.xml" Id="R3fa0e9c5ff3a49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5fd07717d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28e11044c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4e6064d3f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08452ab4645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bba9a2f95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e2f40cc5d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f0abc4df74e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5a8eca3a348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LARSEN MASKIN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MASKIN OG TRANSPORT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48 073 451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1 750 132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18 551 429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27 200 475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Øybergvegen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923 256 245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LARSEN MASKIN OG TRANSPORT AS</a:t>
            </a:r>
          </a:p>
        </p:txBody>
      </p:sp>
    </p:spTree>
  </p:cSld>
  <p:clrMapOvr>
    <a:masterClrMapping xmlns:a="http://schemas.openxmlformats.org/drawingml/2006/main"/>
  </p:clrMapOvr>
</p:sld>
</file>