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4cb89fe21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33cadbaff40e5"/>
  </p:sldMasterIdLst>
  <p:sldIdLst>
    <p:sldId xmlns:r="http://schemas.openxmlformats.org/officeDocument/2006/relationships" id="256" r:id="R1938de228d8f426b"/>
    <p:sldId xmlns:r="http://schemas.openxmlformats.org/officeDocument/2006/relationships" id="257" r:id="R538d1d6e0fed4ecb"/>
    <p:sldId xmlns:r="http://schemas.openxmlformats.org/officeDocument/2006/relationships" id="258" r:id="R7de4d23834d54cf6"/>
    <p:sldId xmlns:r="http://schemas.openxmlformats.org/officeDocument/2006/relationships" id="259" r:id="R1cdba46f61064044"/>
    <p:sldId xmlns:r="http://schemas.openxmlformats.org/officeDocument/2006/relationships" id="260" r:id="R3c4e40f65d1a48c4"/>
    <p:sldId xmlns:r="http://schemas.openxmlformats.org/officeDocument/2006/relationships" id="261" r:id="R474c39d20c9c41f7"/>
    <p:sldId xmlns:r="http://schemas.openxmlformats.org/officeDocument/2006/relationships" id="262" r:id="Rb76ea24c9b22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33cadbaff40e5" /><Relationship Type="http://schemas.openxmlformats.org/officeDocument/2006/relationships/slide" Target="/ppt/slides/slide1.xml" Id="R1938de228d8f426b" /><Relationship Type="http://schemas.openxmlformats.org/officeDocument/2006/relationships/slide" Target="/ppt/slides/slide2.xml" Id="R538d1d6e0fed4ecb" /><Relationship Type="http://schemas.openxmlformats.org/officeDocument/2006/relationships/slide" Target="/ppt/slides/slide3.xml" Id="R7de4d23834d54cf6" /><Relationship Type="http://schemas.openxmlformats.org/officeDocument/2006/relationships/slide" Target="/ppt/slides/slide4.xml" Id="R1cdba46f61064044" /><Relationship Type="http://schemas.openxmlformats.org/officeDocument/2006/relationships/slide" Target="/ppt/slides/slide5.xml" Id="R3c4e40f65d1a48c4" /><Relationship Type="http://schemas.openxmlformats.org/officeDocument/2006/relationships/slide" Target="/ppt/slides/slide6.xml" Id="R474c39d20c9c41f7" /><Relationship Type="http://schemas.openxmlformats.org/officeDocument/2006/relationships/slide" Target="/ppt/slides/slide7.xml" Id="Rb76ea24c9b22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f0c8f7123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df8b61e54875" /><Relationship Type="http://schemas.openxmlformats.org/officeDocument/2006/relationships/theme" Target="/ppt/slideMasters/theme/theme1.xml" Id="Rcecbc2f785b0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7df8b61e5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9c7e302b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83fa4ce9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6b54c3fe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7dba87e3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6429fc82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5a149888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830b7c5bb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 HØLEN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HØLEN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HØLEN VEGAR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Hulbakåsen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923 258 426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HØLEN AS</a:t>
            </a:r>
          </a:p>
        </p:txBody>
      </p:sp>
    </p:spTree>
  </p:cSld>
  <p:clrMapOvr>
    <a:masterClrMapping xmlns:a="http://schemas.openxmlformats.org/drawingml/2006/main"/>
  </p:clrMapOvr>
</p:sld>
</file>