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35d3245ea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cc901c001417f"/>
  </p:sldMasterIdLst>
  <p:sldIdLst>
    <p:sldId xmlns:r="http://schemas.openxmlformats.org/officeDocument/2006/relationships" id="256" r:id="R45ed48075e234f73"/>
    <p:sldId xmlns:r="http://schemas.openxmlformats.org/officeDocument/2006/relationships" id="257" r:id="Rf138ed374b7d458f"/>
    <p:sldId xmlns:r="http://schemas.openxmlformats.org/officeDocument/2006/relationships" id="258" r:id="R07ed546020b748c8"/>
    <p:sldId xmlns:r="http://schemas.openxmlformats.org/officeDocument/2006/relationships" id="259" r:id="Rc3b3ad24ae63461e"/>
    <p:sldId xmlns:r="http://schemas.openxmlformats.org/officeDocument/2006/relationships" id="260" r:id="R55bda1e48eda4c74"/>
    <p:sldId xmlns:r="http://schemas.openxmlformats.org/officeDocument/2006/relationships" id="261" r:id="R90b32d7f11334b15"/>
    <p:sldId xmlns:r="http://schemas.openxmlformats.org/officeDocument/2006/relationships" id="262" r:id="Rb7fff7aa76e4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cc901c001417f" /><Relationship Type="http://schemas.openxmlformats.org/officeDocument/2006/relationships/slide" Target="/ppt/slides/slide1.xml" Id="R45ed48075e234f73" /><Relationship Type="http://schemas.openxmlformats.org/officeDocument/2006/relationships/slide" Target="/ppt/slides/slide2.xml" Id="Rf138ed374b7d458f" /><Relationship Type="http://schemas.openxmlformats.org/officeDocument/2006/relationships/slide" Target="/ppt/slides/slide3.xml" Id="R07ed546020b748c8" /><Relationship Type="http://schemas.openxmlformats.org/officeDocument/2006/relationships/slide" Target="/ppt/slides/slide4.xml" Id="Rc3b3ad24ae63461e" /><Relationship Type="http://schemas.openxmlformats.org/officeDocument/2006/relationships/slide" Target="/ppt/slides/slide5.xml" Id="R55bda1e48eda4c74" /><Relationship Type="http://schemas.openxmlformats.org/officeDocument/2006/relationships/slide" Target="/ppt/slides/slide6.xml" Id="R90b32d7f11334b15" /><Relationship Type="http://schemas.openxmlformats.org/officeDocument/2006/relationships/slide" Target="/ppt/slides/slide7.xml" Id="Rb7fff7aa76e4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c5ce6e088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09eea5024d9f" /><Relationship Type="http://schemas.openxmlformats.org/officeDocument/2006/relationships/theme" Target="/ppt/slideMasters/theme/theme1.xml" Id="Rb790f8ac27f4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609eea502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0d8ce8d2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bf92e646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3bc94b54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4b628d26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65a7a367e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06d1f983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ab6cbb33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KHOLT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KHOLT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6 647 325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ARNT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Kjelsåsveien 106A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KHOLT KAPITAL AS</a:t>
            </a:r>
          </a:p>
        </p:txBody>
      </p:sp>
    </p:spTree>
  </p:cSld>
  <p:clrMapOvr>
    <a:masterClrMapping xmlns:a="http://schemas.openxmlformats.org/drawingml/2006/main"/>
  </p:clrMapOvr>
</p:sld>
</file>