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0a300f882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63091494f4b49"/>
  </p:sldMasterIdLst>
  <p:sldIdLst>
    <p:sldId xmlns:r="http://schemas.openxmlformats.org/officeDocument/2006/relationships" id="256" r:id="Rbbeaddd1a78b4ff8"/>
    <p:sldId xmlns:r="http://schemas.openxmlformats.org/officeDocument/2006/relationships" id="257" r:id="R0ade302515c742e3"/>
    <p:sldId xmlns:r="http://schemas.openxmlformats.org/officeDocument/2006/relationships" id="258" r:id="R4e20fd7287fd478e"/>
    <p:sldId xmlns:r="http://schemas.openxmlformats.org/officeDocument/2006/relationships" id="259" r:id="R30cf98f260464595"/>
    <p:sldId xmlns:r="http://schemas.openxmlformats.org/officeDocument/2006/relationships" id="260" r:id="Rce1919f29da34649"/>
    <p:sldId xmlns:r="http://schemas.openxmlformats.org/officeDocument/2006/relationships" id="261" r:id="Rf13eace4e22b47b9"/>
    <p:sldId xmlns:r="http://schemas.openxmlformats.org/officeDocument/2006/relationships" id="262" r:id="R7a2ffe30e6e9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63091494f4b49" /><Relationship Type="http://schemas.openxmlformats.org/officeDocument/2006/relationships/slide" Target="/ppt/slides/slide1.xml" Id="Rbbeaddd1a78b4ff8" /><Relationship Type="http://schemas.openxmlformats.org/officeDocument/2006/relationships/slide" Target="/ppt/slides/slide2.xml" Id="R0ade302515c742e3" /><Relationship Type="http://schemas.openxmlformats.org/officeDocument/2006/relationships/slide" Target="/ppt/slides/slide3.xml" Id="R4e20fd7287fd478e" /><Relationship Type="http://schemas.openxmlformats.org/officeDocument/2006/relationships/slide" Target="/ppt/slides/slide4.xml" Id="R30cf98f260464595" /><Relationship Type="http://schemas.openxmlformats.org/officeDocument/2006/relationships/slide" Target="/ppt/slides/slide5.xml" Id="Rce1919f29da34649" /><Relationship Type="http://schemas.openxmlformats.org/officeDocument/2006/relationships/slide" Target="/ppt/slides/slide6.xml" Id="Rf13eace4e22b47b9" /><Relationship Type="http://schemas.openxmlformats.org/officeDocument/2006/relationships/slide" Target="/ppt/slides/slide7.xml" Id="R7a2ffe30e6e9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89479fe5c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5fcf97634b5a" /><Relationship Type="http://schemas.openxmlformats.org/officeDocument/2006/relationships/theme" Target="/ppt/slideMasters/theme/theme1.xml" Id="R472e3544d465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05fcf9763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0623c568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3c46b676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faa90cb8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4e58d835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19e05d48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c3aa3ade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0dad2458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