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df62b84cd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8e131a6484235"/>
  </p:sldMasterIdLst>
  <p:sldIdLst>
    <p:sldId xmlns:r="http://schemas.openxmlformats.org/officeDocument/2006/relationships" id="256" r:id="R695e2cbb35f24e45"/>
    <p:sldId xmlns:r="http://schemas.openxmlformats.org/officeDocument/2006/relationships" id="257" r:id="Rffe84f4da2af4685"/>
    <p:sldId xmlns:r="http://schemas.openxmlformats.org/officeDocument/2006/relationships" id="258" r:id="Rba0b6c98537b4e5a"/>
    <p:sldId xmlns:r="http://schemas.openxmlformats.org/officeDocument/2006/relationships" id="259" r:id="Rb2be24eebb1d4bc5"/>
    <p:sldId xmlns:r="http://schemas.openxmlformats.org/officeDocument/2006/relationships" id="260" r:id="Rcb1e90bddd6a44b8"/>
    <p:sldId xmlns:r="http://schemas.openxmlformats.org/officeDocument/2006/relationships" id="261" r:id="R4cb808aea0e5402f"/>
    <p:sldId xmlns:r="http://schemas.openxmlformats.org/officeDocument/2006/relationships" id="262" r:id="R8f8ce8719970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8e131a6484235" /><Relationship Type="http://schemas.openxmlformats.org/officeDocument/2006/relationships/slide" Target="/ppt/slides/slide1.xml" Id="R695e2cbb35f24e45" /><Relationship Type="http://schemas.openxmlformats.org/officeDocument/2006/relationships/slide" Target="/ppt/slides/slide2.xml" Id="Rffe84f4da2af4685" /><Relationship Type="http://schemas.openxmlformats.org/officeDocument/2006/relationships/slide" Target="/ppt/slides/slide3.xml" Id="Rba0b6c98537b4e5a" /><Relationship Type="http://schemas.openxmlformats.org/officeDocument/2006/relationships/slide" Target="/ppt/slides/slide4.xml" Id="Rb2be24eebb1d4bc5" /><Relationship Type="http://schemas.openxmlformats.org/officeDocument/2006/relationships/slide" Target="/ppt/slides/slide5.xml" Id="Rcb1e90bddd6a44b8" /><Relationship Type="http://schemas.openxmlformats.org/officeDocument/2006/relationships/slide" Target="/ppt/slides/slide6.xml" Id="R4cb808aea0e5402f" /><Relationship Type="http://schemas.openxmlformats.org/officeDocument/2006/relationships/slide" Target="/ppt/slides/slide7.xml" Id="R8f8ce8719970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d024b5ec7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d3b09950406d" /><Relationship Type="http://schemas.openxmlformats.org/officeDocument/2006/relationships/theme" Target="/ppt/slideMasters/theme/theme1.xml" Id="Rd47bbc4337ef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9d3b09950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851c7acf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5bec9dff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20e9b733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e217f1160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814044a7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dbf53e26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9f20b106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ESPEN FALLET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FALLET INVEST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1 501 796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FALLET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Fallet, Gillundvegen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FALLET INVEST AS</a:t>
            </a:r>
          </a:p>
        </p:txBody>
      </p:sp>
    </p:spTree>
  </p:cSld>
  <p:clrMapOvr>
    <a:masterClrMapping xmlns:a="http://schemas.openxmlformats.org/drawingml/2006/main"/>
  </p:clrMapOvr>
</p:sld>
</file>