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c0e37f7263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47b99da344fc2"/>
  </p:sldMasterIdLst>
  <p:sldIdLst>
    <p:sldId xmlns:r="http://schemas.openxmlformats.org/officeDocument/2006/relationships" id="256" r:id="Rb169b2a6bdc8462e"/>
    <p:sldId xmlns:r="http://schemas.openxmlformats.org/officeDocument/2006/relationships" id="257" r:id="Rc5aef9aea06e43c8"/>
    <p:sldId xmlns:r="http://schemas.openxmlformats.org/officeDocument/2006/relationships" id="258" r:id="R65eb3820dbbd4d01"/>
    <p:sldId xmlns:r="http://schemas.openxmlformats.org/officeDocument/2006/relationships" id="259" r:id="R9edb31acdd394ee7"/>
    <p:sldId xmlns:r="http://schemas.openxmlformats.org/officeDocument/2006/relationships" id="260" r:id="R7a18c357586e49d6"/>
    <p:sldId xmlns:r="http://schemas.openxmlformats.org/officeDocument/2006/relationships" id="261" r:id="R9285ad328f8f43bf"/>
    <p:sldId xmlns:r="http://schemas.openxmlformats.org/officeDocument/2006/relationships" id="262" r:id="R86c07fd85bb2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47b99da344fc2" /><Relationship Type="http://schemas.openxmlformats.org/officeDocument/2006/relationships/slide" Target="/ppt/slides/slide1.xml" Id="Rb169b2a6bdc8462e" /><Relationship Type="http://schemas.openxmlformats.org/officeDocument/2006/relationships/slide" Target="/ppt/slides/slide2.xml" Id="Rc5aef9aea06e43c8" /><Relationship Type="http://schemas.openxmlformats.org/officeDocument/2006/relationships/slide" Target="/ppt/slides/slide3.xml" Id="R65eb3820dbbd4d01" /><Relationship Type="http://schemas.openxmlformats.org/officeDocument/2006/relationships/slide" Target="/ppt/slides/slide4.xml" Id="R9edb31acdd394ee7" /><Relationship Type="http://schemas.openxmlformats.org/officeDocument/2006/relationships/slide" Target="/ppt/slides/slide5.xml" Id="R7a18c357586e49d6" /><Relationship Type="http://schemas.openxmlformats.org/officeDocument/2006/relationships/slide" Target="/ppt/slides/slide6.xml" Id="R9285ad328f8f43bf" /><Relationship Type="http://schemas.openxmlformats.org/officeDocument/2006/relationships/slide" Target="/ppt/slides/slide7.xml" Id="R86c07fd85bb2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910d43d90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6116addfc4015" /><Relationship Type="http://schemas.openxmlformats.org/officeDocument/2006/relationships/theme" Target="/ppt/slideMasters/theme/theme1.xml" Id="R04e786bb5898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6116addfc40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6c85fe628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953b2a707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a618fbe1a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3428a4cbd41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68505bf89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000af73904a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b6ecce8ab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HEGGELUND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HEGGELUND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HEGGELUND INVEST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HEGGELUND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HEGGELUND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HEGGELUND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601 862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603 722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HEGGELUND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HEGGELUND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HEGGELUND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Olav Heggelund, Tåsåsvegen 469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923 266 062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HEGGELUND INVEST AS</a:t>
            </a:r>
          </a:p>
        </p:txBody>
      </p:sp>
    </p:spTree>
  </p:cSld>
  <p:clrMapOvr>
    <a:masterClrMapping xmlns:a="http://schemas.openxmlformats.org/drawingml/2006/main"/>
  </p:clrMapOvr>
</p:sld>
</file>