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2aa823f14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77977ef8b4854"/>
  </p:sldMasterIdLst>
  <p:sldIdLst>
    <p:sldId xmlns:r="http://schemas.openxmlformats.org/officeDocument/2006/relationships" id="256" r:id="Rf0da5c438f444c21"/>
    <p:sldId xmlns:r="http://schemas.openxmlformats.org/officeDocument/2006/relationships" id="257" r:id="Rfbea6128534749c4"/>
    <p:sldId xmlns:r="http://schemas.openxmlformats.org/officeDocument/2006/relationships" id="258" r:id="Rde828956cb2349b9"/>
    <p:sldId xmlns:r="http://schemas.openxmlformats.org/officeDocument/2006/relationships" id="259" r:id="R0c0d59de6fd046c3"/>
    <p:sldId xmlns:r="http://schemas.openxmlformats.org/officeDocument/2006/relationships" id="260" r:id="R063a2cb502824eb3"/>
    <p:sldId xmlns:r="http://schemas.openxmlformats.org/officeDocument/2006/relationships" id="261" r:id="R5c1ca87e0ae04e63"/>
    <p:sldId xmlns:r="http://schemas.openxmlformats.org/officeDocument/2006/relationships" id="262" r:id="Rbe82b42f0324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77977ef8b4854" /><Relationship Type="http://schemas.openxmlformats.org/officeDocument/2006/relationships/slide" Target="/ppt/slides/slide1.xml" Id="Rf0da5c438f444c21" /><Relationship Type="http://schemas.openxmlformats.org/officeDocument/2006/relationships/slide" Target="/ppt/slides/slide2.xml" Id="Rfbea6128534749c4" /><Relationship Type="http://schemas.openxmlformats.org/officeDocument/2006/relationships/slide" Target="/ppt/slides/slide3.xml" Id="Rde828956cb2349b9" /><Relationship Type="http://schemas.openxmlformats.org/officeDocument/2006/relationships/slide" Target="/ppt/slides/slide4.xml" Id="R0c0d59de6fd046c3" /><Relationship Type="http://schemas.openxmlformats.org/officeDocument/2006/relationships/slide" Target="/ppt/slides/slide5.xml" Id="R063a2cb502824eb3" /><Relationship Type="http://schemas.openxmlformats.org/officeDocument/2006/relationships/slide" Target="/ppt/slides/slide6.xml" Id="R5c1ca87e0ae04e63" /><Relationship Type="http://schemas.openxmlformats.org/officeDocument/2006/relationships/slide" Target="/ppt/slides/slide7.xml" Id="Rbe82b42f0324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39aee82c3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bf277a7e41cb" /><Relationship Type="http://schemas.openxmlformats.org/officeDocument/2006/relationships/theme" Target="/ppt/slideMasters/theme/theme1.xml" Id="Rf4ff15b4f333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fbf277a7e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bef446a4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c4b8807ee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41c0ec31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de135275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2f513bee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f02b9a3d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edd792cc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FALLET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FALLET INVEST AS ble etablert [år] og holder til i Espa.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FALLET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Pilegrimsvegen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2338 Espa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FALLET INVEST AS</a:t>
            </a:r>
          </a:p>
        </p:txBody>
      </p:sp>
    </p:spTree>
  </p:cSld>
  <p:clrMapOvr>
    <a:masterClrMapping xmlns:a="http://schemas.openxmlformats.org/drawingml/2006/main"/>
  </p:clrMapOvr>
</p:sld>
</file>