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4de0b01bb548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1a3ac4b03344dd"/>
  </p:sldMasterIdLst>
  <p:sldIdLst>
    <p:sldId xmlns:r="http://schemas.openxmlformats.org/officeDocument/2006/relationships" id="256" r:id="Rda63c15b38c348b9"/>
    <p:sldId xmlns:r="http://schemas.openxmlformats.org/officeDocument/2006/relationships" id="257" r:id="Rbe7e0417ff6d4530"/>
    <p:sldId xmlns:r="http://schemas.openxmlformats.org/officeDocument/2006/relationships" id="258" r:id="R82429125d4be4583"/>
    <p:sldId xmlns:r="http://schemas.openxmlformats.org/officeDocument/2006/relationships" id="259" r:id="R6c428c98a9e44f24"/>
    <p:sldId xmlns:r="http://schemas.openxmlformats.org/officeDocument/2006/relationships" id="260" r:id="Rce4ebc45c1bd4759"/>
    <p:sldId xmlns:r="http://schemas.openxmlformats.org/officeDocument/2006/relationships" id="261" r:id="Rc9a704b370ec48cc"/>
    <p:sldId xmlns:r="http://schemas.openxmlformats.org/officeDocument/2006/relationships" id="262" r:id="R56ef498f5f1042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1a3ac4b03344dd" /><Relationship Type="http://schemas.openxmlformats.org/officeDocument/2006/relationships/slide" Target="/ppt/slides/slide1.xml" Id="Rda63c15b38c348b9" /><Relationship Type="http://schemas.openxmlformats.org/officeDocument/2006/relationships/slide" Target="/ppt/slides/slide2.xml" Id="Rbe7e0417ff6d4530" /><Relationship Type="http://schemas.openxmlformats.org/officeDocument/2006/relationships/slide" Target="/ppt/slides/slide3.xml" Id="R82429125d4be4583" /><Relationship Type="http://schemas.openxmlformats.org/officeDocument/2006/relationships/slide" Target="/ppt/slides/slide4.xml" Id="R6c428c98a9e44f24" /><Relationship Type="http://schemas.openxmlformats.org/officeDocument/2006/relationships/slide" Target="/ppt/slides/slide5.xml" Id="Rce4ebc45c1bd4759" /><Relationship Type="http://schemas.openxmlformats.org/officeDocument/2006/relationships/slide" Target="/ppt/slides/slide6.xml" Id="Rc9a704b370ec48cc" /><Relationship Type="http://schemas.openxmlformats.org/officeDocument/2006/relationships/slide" Target="/ppt/slides/slide7.xml" Id="R56ef498f5f1042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59689a014141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44a24987f44ca" /><Relationship Type="http://schemas.openxmlformats.org/officeDocument/2006/relationships/theme" Target="/ppt/slideMasters/theme/theme1.xml" Id="R1538402fa05d41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044a24987f44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3b8fa28f84e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abe17d68a4e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6ee4f7fc846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209e3432b4e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9e8131c1144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c0fb456414a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8bf7657904c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SKYBASERT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SKYBASERT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SKYBASERT REGNSKAP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SKYBASERT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SKYBASERT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SKYBASERT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294 858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180 119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357 151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SKYBASERT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LANGETEIG GULHAUGEN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SKYBASERT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Strømliveien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3047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923 273 794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SKYBASERT REGNSKAP AS</a:t>
            </a:r>
          </a:p>
        </p:txBody>
      </p:sp>
    </p:spTree>
  </p:cSld>
  <p:clrMapOvr>
    <a:masterClrMapping xmlns:a="http://schemas.openxmlformats.org/drawingml/2006/main"/>
  </p:clrMapOvr>
</p:sld>
</file>