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f5c8526a8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53c88acc24ee3"/>
  </p:sldMasterIdLst>
  <p:sldIdLst>
    <p:sldId xmlns:r="http://schemas.openxmlformats.org/officeDocument/2006/relationships" id="256" r:id="R3aaaf21f60cc4a11"/>
    <p:sldId xmlns:r="http://schemas.openxmlformats.org/officeDocument/2006/relationships" id="257" r:id="R24caf069626e4f5f"/>
    <p:sldId xmlns:r="http://schemas.openxmlformats.org/officeDocument/2006/relationships" id="258" r:id="R909b242cb41f4e0f"/>
    <p:sldId xmlns:r="http://schemas.openxmlformats.org/officeDocument/2006/relationships" id="259" r:id="Reca97965b5d4461d"/>
    <p:sldId xmlns:r="http://schemas.openxmlformats.org/officeDocument/2006/relationships" id="260" r:id="Re22241f3094e470a"/>
    <p:sldId xmlns:r="http://schemas.openxmlformats.org/officeDocument/2006/relationships" id="261" r:id="Rc6fdce1761f54d58"/>
    <p:sldId xmlns:r="http://schemas.openxmlformats.org/officeDocument/2006/relationships" id="262" r:id="R5797605a7f6a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53c88acc24ee3" /><Relationship Type="http://schemas.openxmlformats.org/officeDocument/2006/relationships/slide" Target="/ppt/slides/slide1.xml" Id="R3aaaf21f60cc4a11" /><Relationship Type="http://schemas.openxmlformats.org/officeDocument/2006/relationships/slide" Target="/ppt/slides/slide2.xml" Id="R24caf069626e4f5f" /><Relationship Type="http://schemas.openxmlformats.org/officeDocument/2006/relationships/slide" Target="/ppt/slides/slide3.xml" Id="R909b242cb41f4e0f" /><Relationship Type="http://schemas.openxmlformats.org/officeDocument/2006/relationships/slide" Target="/ppt/slides/slide4.xml" Id="Reca97965b5d4461d" /><Relationship Type="http://schemas.openxmlformats.org/officeDocument/2006/relationships/slide" Target="/ppt/slides/slide5.xml" Id="Re22241f3094e470a" /><Relationship Type="http://schemas.openxmlformats.org/officeDocument/2006/relationships/slide" Target="/ppt/slides/slide6.xml" Id="Rc6fdce1761f54d58" /><Relationship Type="http://schemas.openxmlformats.org/officeDocument/2006/relationships/slide" Target="/ppt/slides/slide7.xml" Id="R5797605a7f6a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05fcf6cd5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5ff73298746b2" /><Relationship Type="http://schemas.openxmlformats.org/officeDocument/2006/relationships/theme" Target="/ppt/slideMasters/theme/theme1.xml" Id="Rde1bc2fa507d4b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25ff732987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467a1e732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10e7d182a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04b89bf844e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37b96b40844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4b33ec76c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93325740d4a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2e086b373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SEVAT LØKENSGARD MOLVEN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SEVAT LØKENSGARD MOLVEN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SEVAT LØKENSGARD MOLVEN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SEVAT LØKENSGARD MOLVEN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SEVAT LØKENSGARD MOLVEN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SEVAT LØKENSGARD MOLVEN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5 961 441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3 357 738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2 900 707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6 171 121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SEVAT LØKENSGARD MOLVEN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SEVAT EIVIND LØKENSGARD MOLVEN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SEVAT LØKENSGARD MOLVEN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3303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923 299 874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SEVAT LØKENSGARD MOLVEN AS</a:t>
            </a:r>
          </a:p>
        </p:txBody>
      </p:sp>
    </p:spTree>
  </p:cSld>
  <p:clrMapOvr>
    <a:masterClrMapping xmlns:a="http://schemas.openxmlformats.org/drawingml/2006/main"/>
  </p:clrMapOvr>
</p:sld>
</file>