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0e8ef925b6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673c497c941e9"/>
  </p:sldMasterIdLst>
  <p:sldIdLst>
    <p:sldId xmlns:r="http://schemas.openxmlformats.org/officeDocument/2006/relationships" id="256" r:id="R83c113754a754221"/>
    <p:sldId xmlns:r="http://schemas.openxmlformats.org/officeDocument/2006/relationships" id="257" r:id="R4313423a1a914a10"/>
    <p:sldId xmlns:r="http://schemas.openxmlformats.org/officeDocument/2006/relationships" id="258" r:id="Rebc812926c4f4788"/>
    <p:sldId xmlns:r="http://schemas.openxmlformats.org/officeDocument/2006/relationships" id="259" r:id="Rfeb8c712be4e42a6"/>
    <p:sldId xmlns:r="http://schemas.openxmlformats.org/officeDocument/2006/relationships" id="260" r:id="R5df50a6d7ac74cb7"/>
    <p:sldId xmlns:r="http://schemas.openxmlformats.org/officeDocument/2006/relationships" id="261" r:id="Rde1b301c398e4b67"/>
    <p:sldId xmlns:r="http://schemas.openxmlformats.org/officeDocument/2006/relationships" id="262" r:id="R6d9953067dcc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673c497c941e9" /><Relationship Type="http://schemas.openxmlformats.org/officeDocument/2006/relationships/slide" Target="/ppt/slides/slide1.xml" Id="R83c113754a754221" /><Relationship Type="http://schemas.openxmlformats.org/officeDocument/2006/relationships/slide" Target="/ppt/slides/slide2.xml" Id="R4313423a1a914a10" /><Relationship Type="http://schemas.openxmlformats.org/officeDocument/2006/relationships/slide" Target="/ppt/slides/slide3.xml" Id="Rebc812926c4f4788" /><Relationship Type="http://schemas.openxmlformats.org/officeDocument/2006/relationships/slide" Target="/ppt/slides/slide4.xml" Id="Rfeb8c712be4e42a6" /><Relationship Type="http://schemas.openxmlformats.org/officeDocument/2006/relationships/slide" Target="/ppt/slides/slide5.xml" Id="R5df50a6d7ac74cb7" /><Relationship Type="http://schemas.openxmlformats.org/officeDocument/2006/relationships/slide" Target="/ppt/slides/slide6.xml" Id="Rde1b301c398e4b67" /><Relationship Type="http://schemas.openxmlformats.org/officeDocument/2006/relationships/slide" Target="/ppt/slides/slide7.xml" Id="R6d9953067dcc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fe2bd26d7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d2ccc27eb403d" /><Relationship Type="http://schemas.openxmlformats.org/officeDocument/2006/relationships/theme" Target="/ppt/slideMasters/theme/theme1.xml" Id="Reba4eb515fcb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d2ccc27eb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a44609ea7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c5241c8cd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c8aaaac4b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cab5dfcd7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b15252fa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1a72ab644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54b2b8e67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UTESERVICE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UTESERVICE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UTESERVICE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UTESERVICE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UTESERVICE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UTESERVICE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539 537 666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83 073 359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73 921 716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111 302 629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248 275 559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UTESERVICE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UTESERVICE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Bølerveien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923 301 631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UTESERVICE AS</a:t>
            </a:r>
          </a:p>
        </p:txBody>
      </p:sp>
    </p:spTree>
  </p:cSld>
  <p:clrMapOvr>
    <a:masterClrMapping xmlns:a="http://schemas.openxmlformats.org/drawingml/2006/main"/>
  </p:clrMapOvr>
</p:sld>
</file>