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b59d9ce45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a0b5263774e09"/>
  </p:sldMasterIdLst>
  <p:sldIdLst>
    <p:sldId xmlns:r="http://schemas.openxmlformats.org/officeDocument/2006/relationships" id="256" r:id="R5383b53bc01a4c34"/>
    <p:sldId xmlns:r="http://schemas.openxmlformats.org/officeDocument/2006/relationships" id="257" r:id="R4a5657c53df24b38"/>
    <p:sldId xmlns:r="http://schemas.openxmlformats.org/officeDocument/2006/relationships" id="258" r:id="Rc7e51a30eef749c5"/>
    <p:sldId xmlns:r="http://schemas.openxmlformats.org/officeDocument/2006/relationships" id="259" r:id="R6fa08321345c484c"/>
    <p:sldId xmlns:r="http://schemas.openxmlformats.org/officeDocument/2006/relationships" id="260" r:id="R31977b24801041bd"/>
    <p:sldId xmlns:r="http://schemas.openxmlformats.org/officeDocument/2006/relationships" id="261" r:id="Rf8f73d33f093450e"/>
    <p:sldId xmlns:r="http://schemas.openxmlformats.org/officeDocument/2006/relationships" id="262" r:id="R95567c287d8e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a0b5263774e09" /><Relationship Type="http://schemas.openxmlformats.org/officeDocument/2006/relationships/slide" Target="/ppt/slides/slide1.xml" Id="R5383b53bc01a4c34" /><Relationship Type="http://schemas.openxmlformats.org/officeDocument/2006/relationships/slide" Target="/ppt/slides/slide2.xml" Id="R4a5657c53df24b38" /><Relationship Type="http://schemas.openxmlformats.org/officeDocument/2006/relationships/slide" Target="/ppt/slides/slide3.xml" Id="Rc7e51a30eef749c5" /><Relationship Type="http://schemas.openxmlformats.org/officeDocument/2006/relationships/slide" Target="/ppt/slides/slide4.xml" Id="R6fa08321345c484c" /><Relationship Type="http://schemas.openxmlformats.org/officeDocument/2006/relationships/slide" Target="/ppt/slides/slide5.xml" Id="R31977b24801041bd" /><Relationship Type="http://schemas.openxmlformats.org/officeDocument/2006/relationships/slide" Target="/ppt/slides/slide6.xml" Id="Rf8f73d33f093450e" /><Relationship Type="http://schemas.openxmlformats.org/officeDocument/2006/relationships/slide" Target="/ppt/slides/slide7.xml" Id="R95567c287d8e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60131f4b0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d7aef9fb4320" /><Relationship Type="http://schemas.openxmlformats.org/officeDocument/2006/relationships/theme" Target="/ppt/slideMasters/theme/theme1.xml" Id="R75fcf393219f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5d7aef9fb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abb68528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3186ec9d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b9d21ea2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fe48c29c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a36110157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fe00220f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1a4e1e89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HATLEM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HATLEM BYGG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10 118 570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Svartediksveien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923 303 081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BYGG AS</a:t>
            </a:r>
          </a:p>
        </p:txBody>
      </p:sp>
    </p:spTree>
  </p:cSld>
  <p:clrMapOvr>
    <a:masterClrMapping xmlns:a="http://schemas.openxmlformats.org/drawingml/2006/main"/>
  </p:clrMapOvr>
</p:sld>
</file>