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ea95b8efd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83952c3714177"/>
  </p:sldMasterIdLst>
  <p:sldIdLst>
    <p:sldId xmlns:r="http://schemas.openxmlformats.org/officeDocument/2006/relationships" id="256" r:id="R18902505fefa4c36"/>
    <p:sldId xmlns:r="http://schemas.openxmlformats.org/officeDocument/2006/relationships" id="257" r:id="R9768aa7aedc245e9"/>
    <p:sldId xmlns:r="http://schemas.openxmlformats.org/officeDocument/2006/relationships" id="258" r:id="Re0788b5a6ab449cd"/>
    <p:sldId xmlns:r="http://schemas.openxmlformats.org/officeDocument/2006/relationships" id="259" r:id="Rd2fd9271e1e74d5f"/>
    <p:sldId xmlns:r="http://schemas.openxmlformats.org/officeDocument/2006/relationships" id="260" r:id="R463a72b806de4d7a"/>
    <p:sldId xmlns:r="http://schemas.openxmlformats.org/officeDocument/2006/relationships" id="261" r:id="R2bfb644bd6984717"/>
    <p:sldId xmlns:r="http://schemas.openxmlformats.org/officeDocument/2006/relationships" id="262" r:id="Rfa708044dca7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3952c3714177" /><Relationship Type="http://schemas.openxmlformats.org/officeDocument/2006/relationships/slide" Target="/ppt/slides/slide1.xml" Id="R18902505fefa4c36" /><Relationship Type="http://schemas.openxmlformats.org/officeDocument/2006/relationships/slide" Target="/ppt/slides/slide2.xml" Id="R9768aa7aedc245e9" /><Relationship Type="http://schemas.openxmlformats.org/officeDocument/2006/relationships/slide" Target="/ppt/slides/slide3.xml" Id="Re0788b5a6ab449cd" /><Relationship Type="http://schemas.openxmlformats.org/officeDocument/2006/relationships/slide" Target="/ppt/slides/slide4.xml" Id="Rd2fd9271e1e74d5f" /><Relationship Type="http://schemas.openxmlformats.org/officeDocument/2006/relationships/slide" Target="/ppt/slides/slide5.xml" Id="R463a72b806de4d7a" /><Relationship Type="http://schemas.openxmlformats.org/officeDocument/2006/relationships/slide" Target="/ppt/slides/slide6.xml" Id="R2bfb644bd6984717" /><Relationship Type="http://schemas.openxmlformats.org/officeDocument/2006/relationships/slide" Target="/ppt/slides/slide7.xml" Id="Rfa708044dca7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e8ade7992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a7da0af584065" /><Relationship Type="http://schemas.openxmlformats.org/officeDocument/2006/relationships/theme" Target="/ppt/slideMasters/theme/theme1.xml" Id="R4f94713d9bda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a7da0af58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519a1ea1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30cd7b87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c1b9da7d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671f2e96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ab8bce97e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bb42ee1a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de6fe19c5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HOLMØY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HOLMØY HOLDING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−806 096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142 164 200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493 283 994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617 174 276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OHHOLDING AS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HOLMØY 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HOLDING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HOLMØY INVEST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HOLDING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8407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923 310 983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