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3a9b96ed2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9d88420e54489"/>
  </p:sldMasterIdLst>
  <p:sldIdLst>
    <p:sldId xmlns:r="http://schemas.openxmlformats.org/officeDocument/2006/relationships" id="256" r:id="R6c835a2474244a8c"/>
    <p:sldId xmlns:r="http://schemas.openxmlformats.org/officeDocument/2006/relationships" id="257" r:id="Rc1a908793d7b47a4"/>
    <p:sldId xmlns:r="http://schemas.openxmlformats.org/officeDocument/2006/relationships" id="258" r:id="R2fb3045d40d44b63"/>
    <p:sldId xmlns:r="http://schemas.openxmlformats.org/officeDocument/2006/relationships" id="259" r:id="Rdbbcda420b00480a"/>
    <p:sldId xmlns:r="http://schemas.openxmlformats.org/officeDocument/2006/relationships" id="260" r:id="Rb469d8fd4fb747ef"/>
    <p:sldId xmlns:r="http://schemas.openxmlformats.org/officeDocument/2006/relationships" id="261" r:id="Rafa7b5c6a3344296"/>
    <p:sldId xmlns:r="http://schemas.openxmlformats.org/officeDocument/2006/relationships" id="262" r:id="Rcf0dfd9bc741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9d88420e54489" /><Relationship Type="http://schemas.openxmlformats.org/officeDocument/2006/relationships/slide" Target="/ppt/slides/slide1.xml" Id="R6c835a2474244a8c" /><Relationship Type="http://schemas.openxmlformats.org/officeDocument/2006/relationships/slide" Target="/ppt/slides/slide2.xml" Id="Rc1a908793d7b47a4" /><Relationship Type="http://schemas.openxmlformats.org/officeDocument/2006/relationships/slide" Target="/ppt/slides/slide3.xml" Id="R2fb3045d40d44b63" /><Relationship Type="http://schemas.openxmlformats.org/officeDocument/2006/relationships/slide" Target="/ppt/slides/slide4.xml" Id="Rdbbcda420b00480a" /><Relationship Type="http://schemas.openxmlformats.org/officeDocument/2006/relationships/slide" Target="/ppt/slides/slide5.xml" Id="Rb469d8fd4fb747ef" /><Relationship Type="http://schemas.openxmlformats.org/officeDocument/2006/relationships/slide" Target="/ppt/slides/slide6.xml" Id="Rafa7b5c6a3344296" /><Relationship Type="http://schemas.openxmlformats.org/officeDocument/2006/relationships/slide" Target="/ppt/slides/slide7.xml" Id="Rcf0dfd9bc741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9c399dc5e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b6805d0da4972" /><Relationship Type="http://schemas.openxmlformats.org/officeDocument/2006/relationships/theme" Target="/ppt/slideMasters/theme/theme1.xml" Id="Rfa6d6325671d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b6805d0da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3d941f86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92612daa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44f79113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9ce254ffa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089f2119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7c02d633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843dceee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DENOR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45 171 989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45 290 592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ERIK HAAVALDSEN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 Erik Haavaldsen, Østenåsveien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DENOR AS</a:t>
            </a:r>
          </a:p>
        </p:txBody>
      </p:sp>
    </p:spTree>
  </p:cSld>
  <p:clrMapOvr>
    <a:masterClrMapping xmlns:a="http://schemas.openxmlformats.org/drawingml/2006/main"/>
  </p:clrMapOvr>
</p:sld>
</file>