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8a68c240f54d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e2804170d34300"/>
  </p:sldMasterIdLst>
  <p:sldIdLst>
    <p:sldId xmlns:r="http://schemas.openxmlformats.org/officeDocument/2006/relationships" id="256" r:id="R67889c33ee974a8a"/>
    <p:sldId xmlns:r="http://schemas.openxmlformats.org/officeDocument/2006/relationships" id="257" r:id="Rb225281f822c4a6a"/>
    <p:sldId xmlns:r="http://schemas.openxmlformats.org/officeDocument/2006/relationships" id="258" r:id="R2a1a59ff4a034c51"/>
    <p:sldId xmlns:r="http://schemas.openxmlformats.org/officeDocument/2006/relationships" id="259" r:id="Re47c9f8ba9d54355"/>
    <p:sldId xmlns:r="http://schemas.openxmlformats.org/officeDocument/2006/relationships" id="260" r:id="R30fe023c6c0f4162"/>
    <p:sldId xmlns:r="http://schemas.openxmlformats.org/officeDocument/2006/relationships" id="261" r:id="R8b753cdad733488f"/>
    <p:sldId xmlns:r="http://schemas.openxmlformats.org/officeDocument/2006/relationships" id="262" r:id="R865770f0826244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e2804170d34300" /><Relationship Type="http://schemas.openxmlformats.org/officeDocument/2006/relationships/slide" Target="/ppt/slides/slide1.xml" Id="R67889c33ee974a8a" /><Relationship Type="http://schemas.openxmlformats.org/officeDocument/2006/relationships/slide" Target="/ppt/slides/slide2.xml" Id="Rb225281f822c4a6a" /><Relationship Type="http://schemas.openxmlformats.org/officeDocument/2006/relationships/slide" Target="/ppt/slides/slide3.xml" Id="R2a1a59ff4a034c51" /><Relationship Type="http://schemas.openxmlformats.org/officeDocument/2006/relationships/slide" Target="/ppt/slides/slide4.xml" Id="Re47c9f8ba9d54355" /><Relationship Type="http://schemas.openxmlformats.org/officeDocument/2006/relationships/slide" Target="/ppt/slides/slide5.xml" Id="R30fe023c6c0f4162" /><Relationship Type="http://schemas.openxmlformats.org/officeDocument/2006/relationships/slide" Target="/ppt/slides/slide6.xml" Id="R8b753cdad733488f" /><Relationship Type="http://schemas.openxmlformats.org/officeDocument/2006/relationships/slide" Target="/ppt/slides/slide7.xml" Id="R865770f0826244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4a3f8e049940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2f6255df24e1c" /><Relationship Type="http://schemas.openxmlformats.org/officeDocument/2006/relationships/theme" Target="/ppt/slideMasters/theme/theme1.xml" Id="R84c63dc86d1449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b2f6255df24e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eb2b647764a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e71f5d45245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d218fdef843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fabeac2f24b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cc0475f924a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08e99430340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3ace1a9d446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RATATOSK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RATATOSK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RATATOSK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RATATOSK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RATATOSK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RATATOSK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293 285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776 689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RATATOSK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MICHAEL SVENSEN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HANNA KVIKSTAD HAFS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RATATOSK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Silfer AS, Valkyriegata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923 311 785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RATATOSK HOLDING AS</a:t>
            </a:r>
          </a:p>
        </p:txBody>
      </p:sp>
    </p:spTree>
  </p:cSld>
  <p:clrMapOvr>
    <a:masterClrMapping xmlns:a="http://schemas.openxmlformats.org/drawingml/2006/main"/>
  </p:clrMapOvr>
</p:sld>
</file>