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e62f013b4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a66dda91b4e7c"/>
  </p:sldMasterIdLst>
  <p:sldIdLst>
    <p:sldId xmlns:r="http://schemas.openxmlformats.org/officeDocument/2006/relationships" id="256" r:id="R700b90b50ed542c6"/>
    <p:sldId xmlns:r="http://schemas.openxmlformats.org/officeDocument/2006/relationships" id="257" r:id="R3092c05c0df6460b"/>
    <p:sldId xmlns:r="http://schemas.openxmlformats.org/officeDocument/2006/relationships" id="258" r:id="R90026e80d93b4c60"/>
    <p:sldId xmlns:r="http://schemas.openxmlformats.org/officeDocument/2006/relationships" id="259" r:id="Re9e5af6241ad4ba1"/>
    <p:sldId xmlns:r="http://schemas.openxmlformats.org/officeDocument/2006/relationships" id="260" r:id="R1f5e66139d4a47bb"/>
    <p:sldId xmlns:r="http://schemas.openxmlformats.org/officeDocument/2006/relationships" id="261" r:id="R1063ced5e4a944e4"/>
    <p:sldId xmlns:r="http://schemas.openxmlformats.org/officeDocument/2006/relationships" id="262" r:id="Rf5eb60ea85ef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a66dda91b4e7c" /><Relationship Type="http://schemas.openxmlformats.org/officeDocument/2006/relationships/slide" Target="/ppt/slides/slide1.xml" Id="R700b90b50ed542c6" /><Relationship Type="http://schemas.openxmlformats.org/officeDocument/2006/relationships/slide" Target="/ppt/slides/slide2.xml" Id="R3092c05c0df6460b" /><Relationship Type="http://schemas.openxmlformats.org/officeDocument/2006/relationships/slide" Target="/ppt/slides/slide3.xml" Id="R90026e80d93b4c60" /><Relationship Type="http://schemas.openxmlformats.org/officeDocument/2006/relationships/slide" Target="/ppt/slides/slide4.xml" Id="Re9e5af6241ad4ba1" /><Relationship Type="http://schemas.openxmlformats.org/officeDocument/2006/relationships/slide" Target="/ppt/slides/slide5.xml" Id="R1f5e66139d4a47bb" /><Relationship Type="http://schemas.openxmlformats.org/officeDocument/2006/relationships/slide" Target="/ppt/slides/slide6.xml" Id="R1063ced5e4a944e4" /><Relationship Type="http://schemas.openxmlformats.org/officeDocument/2006/relationships/slide" Target="/ppt/slides/slide7.xml" Id="Rf5eb60ea85ef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f67de89cb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b89e24094152" /><Relationship Type="http://schemas.openxmlformats.org/officeDocument/2006/relationships/theme" Target="/ppt/slideMasters/theme/theme1.xml" Id="R2263c83cb980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cb89e2409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dd3b773c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c0d83cc0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b52739eb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54a66632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fdb2bf1a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2df13d54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b03bfa73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GEEB HOLDING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ANDREAS SEVRE STORHAUG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STORHAUG BENDVOLD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SEVRE STORHAUG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Hallingdalsvegen 3765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923 315 365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