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524856d1d64b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7839207ccf404f"/>
  </p:sldMasterIdLst>
  <p:sldIdLst>
    <p:sldId xmlns:r="http://schemas.openxmlformats.org/officeDocument/2006/relationships" id="256" r:id="Rc82e433aa14e4cf9"/>
    <p:sldId xmlns:r="http://schemas.openxmlformats.org/officeDocument/2006/relationships" id="257" r:id="R4bbb32d88fd641cd"/>
    <p:sldId xmlns:r="http://schemas.openxmlformats.org/officeDocument/2006/relationships" id="258" r:id="Rd5c0c0b7685e425c"/>
    <p:sldId xmlns:r="http://schemas.openxmlformats.org/officeDocument/2006/relationships" id="259" r:id="R4f9b5f0dc3ce4685"/>
    <p:sldId xmlns:r="http://schemas.openxmlformats.org/officeDocument/2006/relationships" id="260" r:id="R4a471c02030941ca"/>
    <p:sldId xmlns:r="http://schemas.openxmlformats.org/officeDocument/2006/relationships" id="261" r:id="R52a5ef051d484215"/>
    <p:sldId xmlns:r="http://schemas.openxmlformats.org/officeDocument/2006/relationships" id="262" r:id="R50e417f2f54747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7839207ccf404f" /><Relationship Type="http://schemas.openxmlformats.org/officeDocument/2006/relationships/slide" Target="/ppt/slides/slide1.xml" Id="Rc82e433aa14e4cf9" /><Relationship Type="http://schemas.openxmlformats.org/officeDocument/2006/relationships/slide" Target="/ppt/slides/slide2.xml" Id="R4bbb32d88fd641cd" /><Relationship Type="http://schemas.openxmlformats.org/officeDocument/2006/relationships/slide" Target="/ppt/slides/slide3.xml" Id="Rd5c0c0b7685e425c" /><Relationship Type="http://schemas.openxmlformats.org/officeDocument/2006/relationships/slide" Target="/ppt/slides/slide4.xml" Id="R4f9b5f0dc3ce4685" /><Relationship Type="http://schemas.openxmlformats.org/officeDocument/2006/relationships/slide" Target="/ppt/slides/slide5.xml" Id="R4a471c02030941ca" /><Relationship Type="http://schemas.openxmlformats.org/officeDocument/2006/relationships/slide" Target="/ppt/slides/slide6.xml" Id="R52a5ef051d484215" /><Relationship Type="http://schemas.openxmlformats.org/officeDocument/2006/relationships/slide" Target="/ppt/slides/slide7.xml" Id="R50e417f2f54747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29cb09d78544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d5197dafb54d58" /><Relationship Type="http://schemas.openxmlformats.org/officeDocument/2006/relationships/theme" Target="/ppt/slideMasters/theme/theme1.xml" Id="R7f293500b9ea4b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d5197dafb54d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fd17b7585941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95c15004e64d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333324396741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55e9ea41d945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e7338e06684e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02c9a617754c2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02b1bed30247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BREEZE SØRVEST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SØRVEST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BREEZE SØRVEST AS ble etablert [år] og holder til i Jørpeland.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SØRVEST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SØRVEST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SØRVEST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37 164 835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−7 212 103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−10 237 992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−22 577 594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60 825 495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SØRVEST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BREEZE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SØRVEST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Barkvedvegen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4100 Jørpeland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923 316 108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BREEZE SØRVEST AS</a:t>
            </a:r>
          </a:p>
        </p:txBody>
      </p:sp>
    </p:spTree>
  </p:cSld>
  <p:clrMapOvr>
    <a:masterClrMapping xmlns:a="http://schemas.openxmlformats.org/drawingml/2006/main"/>
  </p:clrMapOvr>
</p:sld>
</file>