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6df7115cd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9d8595871456e"/>
  </p:sldMasterIdLst>
  <p:sldIdLst>
    <p:sldId xmlns:r="http://schemas.openxmlformats.org/officeDocument/2006/relationships" id="256" r:id="R82ea1117ddf44b2a"/>
    <p:sldId xmlns:r="http://schemas.openxmlformats.org/officeDocument/2006/relationships" id="257" r:id="Rddd030ed45e342a2"/>
    <p:sldId xmlns:r="http://schemas.openxmlformats.org/officeDocument/2006/relationships" id="258" r:id="R6f99585b89be43fc"/>
    <p:sldId xmlns:r="http://schemas.openxmlformats.org/officeDocument/2006/relationships" id="259" r:id="R90f53e32c3c644e9"/>
    <p:sldId xmlns:r="http://schemas.openxmlformats.org/officeDocument/2006/relationships" id="260" r:id="R7ba3153eeac94247"/>
    <p:sldId xmlns:r="http://schemas.openxmlformats.org/officeDocument/2006/relationships" id="261" r:id="R8ad6327e0a4d403e"/>
    <p:sldId xmlns:r="http://schemas.openxmlformats.org/officeDocument/2006/relationships" id="262" r:id="R1efbe309057645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9d8595871456e" /><Relationship Type="http://schemas.openxmlformats.org/officeDocument/2006/relationships/slide" Target="/ppt/slides/slide1.xml" Id="R82ea1117ddf44b2a" /><Relationship Type="http://schemas.openxmlformats.org/officeDocument/2006/relationships/slide" Target="/ppt/slides/slide2.xml" Id="Rddd030ed45e342a2" /><Relationship Type="http://schemas.openxmlformats.org/officeDocument/2006/relationships/slide" Target="/ppt/slides/slide3.xml" Id="R6f99585b89be43fc" /><Relationship Type="http://schemas.openxmlformats.org/officeDocument/2006/relationships/slide" Target="/ppt/slides/slide4.xml" Id="R90f53e32c3c644e9" /><Relationship Type="http://schemas.openxmlformats.org/officeDocument/2006/relationships/slide" Target="/ppt/slides/slide5.xml" Id="R7ba3153eeac94247" /><Relationship Type="http://schemas.openxmlformats.org/officeDocument/2006/relationships/slide" Target="/ppt/slides/slide6.xml" Id="R8ad6327e0a4d403e" /><Relationship Type="http://schemas.openxmlformats.org/officeDocument/2006/relationships/slide" Target="/ppt/slides/slide7.xml" Id="R1efbe309057645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63a5c71ed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b19ff85be4a27" /><Relationship Type="http://schemas.openxmlformats.org/officeDocument/2006/relationships/theme" Target="/ppt/slideMasters/theme/theme1.xml" Id="R9653211ab82a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b19ff85be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72f0a801f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dd2b13732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db8984de4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33bf499e0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163c1ed2b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135c66ab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8a4a116ab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2 950 642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68 231 206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77 656 643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BJØRN EDWARD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Dråpen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923 322 418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BETOR HOLDING AS</a:t>
            </a:r>
          </a:p>
        </p:txBody>
      </p:sp>
    </p:spTree>
  </p:cSld>
  <p:clrMapOvr>
    <a:masterClrMapping xmlns:a="http://schemas.openxmlformats.org/drawingml/2006/main"/>
  </p:clrMapOvr>
</p:sld>
</file>