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1ee529d15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a5bf90bb204471"/>
  </p:sldMasterIdLst>
  <p:sldIdLst>
    <p:sldId xmlns:r="http://schemas.openxmlformats.org/officeDocument/2006/relationships" id="256" r:id="R2b1647d760ca4951"/>
    <p:sldId xmlns:r="http://schemas.openxmlformats.org/officeDocument/2006/relationships" id="257" r:id="R15b5468dbdf147d8"/>
    <p:sldId xmlns:r="http://schemas.openxmlformats.org/officeDocument/2006/relationships" id="258" r:id="Rfb916ef894224f50"/>
    <p:sldId xmlns:r="http://schemas.openxmlformats.org/officeDocument/2006/relationships" id="259" r:id="Rcd3ad697675343e4"/>
    <p:sldId xmlns:r="http://schemas.openxmlformats.org/officeDocument/2006/relationships" id="260" r:id="R95142240da574d89"/>
    <p:sldId xmlns:r="http://schemas.openxmlformats.org/officeDocument/2006/relationships" id="261" r:id="Rea39c915dd0a4133"/>
    <p:sldId xmlns:r="http://schemas.openxmlformats.org/officeDocument/2006/relationships" id="262" r:id="Rfede17dd3260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5bf90bb204471" /><Relationship Type="http://schemas.openxmlformats.org/officeDocument/2006/relationships/slide" Target="/ppt/slides/slide1.xml" Id="R2b1647d760ca4951" /><Relationship Type="http://schemas.openxmlformats.org/officeDocument/2006/relationships/slide" Target="/ppt/slides/slide2.xml" Id="R15b5468dbdf147d8" /><Relationship Type="http://schemas.openxmlformats.org/officeDocument/2006/relationships/slide" Target="/ppt/slides/slide3.xml" Id="Rfb916ef894224f50" /><Relationship Type="http://schemas.openxmlformats.org/officeDocument/2006/relationships/slide" Target="/ppt/slides/slide4.xml" Id="Rcd3ad697675343e4" /><Relationship Type="http://schemas.openxmlformats.org/officeDocument/2006/relationships/slide" Target="/ppt/slides/slide5.xml" Id="R95142240da574d89" /><Relationship Type="http://schemas.openxmlformats.org/officeDocument/2006/relationships/slide" Target="/ppt/slides/slide6.xml" Id="Rea39c915dd0a4133" /><Relationship Type="http://schemas.openxmlformats.org/officeDocument/2006/relationships/slide" Target="/ppt/slides/slide7.xml" Id="Rfede17dd3260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30551347042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8d8295bd4b5c" /><Relationship Type="http://schemas.openxmlformats.org/officeDocument/2006/relationships/theme" Target="/ppt/slideMasters/theme/theme1.xml" Id="R02c71cd2ecec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b8d8295bd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90110f79d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23b52587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4f6bede2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87186ce9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92896e40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294e2ebfd48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652622ca2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OPPORTUNE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OPPORTUNE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STEWART MARK SAMUEL STANBRA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Seilduksgata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923 344 136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OPPORTUNE HOLDING AS</a:t>
            </a:r>
          </a:p>
        </p:txBody>
      </p:sp>
    </p:spTree>
  </p:cSld>
  <p:clrMapOvr>
    <a:masterClrMapping xmlns:a="http://schemas.openxmlformats.org/drawingml/2006/main"/>
  </p:clrMapOvr>
</p:sld>
</file>