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c72f3344b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7ccfccb6748b3"/>
  </p:sldMasterIdLst>
  <p:sldIdLst>
    <p:sldId xmlns:r="http://schemas.openxmlformats.org/officeDocument/2006/relationships" id="256" r:id="Rf07377efbe61411b"/>
    <p:sldId xmlns:r="http://schemas.openxmlformats.org/officeDocument/2006/relationships" id="257" r:id="R22b1d34cd7214dd2"/>
    <p:sldId xmlns:r="http://schemas.openxmlformats.org/officeDocument/2006/relationships" id="258" r:id="R210965986a544d8c"/>
    <p:sldId xmlns:r="http://schemas.openxmlformats.org/officeDocument/2006/relationships" id="259" r:id="R891c7171a1c448cf"/>
    <p:sldId xmlns:r="http://schemas.openxmlformats.org/officeDocument/2006/relationships" id="260" r:id="R1e5db69fadaa4ca1"/>
    <p:sldId xmlns:r="http://schemas.openxmlformats.org/officeDocument/2006/relationships" id="261" r:id="R55dba4e3d97d41f1"/>
    <p:sldId xmlns:r="http://schemas.openxmlformats.org/officeDocument/2006/relationships" id="262" r:id="Rd4ec8d41ea60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7ccfccb6748b3" /><Relationship Type="http://schemas.openxmlformats.org/officeDocument/2006/relationships/slide" Target="/ppt/slides/slide1.xml" Id="Rf07377efbe61411b" /><Relationship Type="http://schemas.openxmlformats.org/officeDocument/2006/relationships/slide" Target="/ppt/slides/slide2.xml" Id="R22b1d34cd7214dd2" /><Relationship Type="http://schemas.openxmlformats.org/officeDocument/2006/relationships/slide" Target="/ppt/slides/slide3.xml" Id="R210965986a544d8c" /><Relationship Type="http://schemas.openxmlformats.org/officeDocument/2006/relationships/slide" Target="/ppt/slides/slide4.xml" Id="R891c7171a1c448cf" /><Relationship Type="http://schemas.openxmlformats.org/officeDocument/2006/relationships/slide" Target="/ppt/slides/slide5.xml" Id="R1e5db69fadaa4ca1" /><Relationship Type="http://schemas.openxmlformats.org/officeDocument/2006/relationships/slide" Target="/ppt/slides/slide6.xml" Id="R55dba4e3d97d41f1" /><Relationship Type="http://schemas.openxmlformats.org/officeDocument/2006/relationships/slide" Target="/ppt/slides/slide7.xml" Id="Rd4ec8d41ea60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db960c2b6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e502d735412e" /><Relationship Type="http://schemas.openxmlformats.org/officeDocument/2006/relationships/theme" Target="/ppt/slideMasters/theme/theme1.xml" Id="Rbe7b5d98dcf7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4e502d735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6a0769c6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35259954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8e727e30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ead0aa3d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ef953f16a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03ba9eab1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4bc94b63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 FOREST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557 948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EDMUNDSEN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923 346 023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