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8e9dd9b8d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aeb363164949a9"/>
  </p:sldMasterIdLst>
  <p:sldIdLst>
    <p:sldId xmlns:r="http://schemas.openxmlformats.org/officeDocument/2006/relationships" id="256" r:id="R219d1570bb7a40ce"/>
    <p:sldId xmlns:r="http://schemas.openxmlformats.org/officeDocument/2006/relationships" id="257" r:id="Rb750f84241b649af"/>
    <p:sldId xmlns:r="http://schemas.openxmlformats.org/officeDocument/2006/relationships" id="258" r:id="R8240b82db9a24159"/>
    <p:sldId xmlns:r="http://schemas.openxmlformats.org/officeDocument/2006/relationships" id="259" r:id="R67e048a6e3c943c4"/>
    <p:sldId xmlns:r="http://schemas.openxmlformats.org/officeDocument/2006/relationships" id="260" r:id="R5c7ffc983d7d4b3b"/>
    <p:sldId xmlns:r="http://schemas.openxmlformats.org/officeDocument/2006/relationships" id="261" r:id="R362308a9dd454c78"/>
    <p:sldId xmlns:r="http://schemas.openxmlformats.org/officeDocument/2006/relationships" id="262" r:id="R7690b5bdb52242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aeb363164949a9" /><Relationship Type="http://schemas.openxmlformats.org/officeDocument/2006/relationships/slide" Target="/ppt/slides/slide1.xml" Id="R219d1570bb7a40ce" /><Relationship Type="http://schemas.openxmlformats.org/officeDocument/2006/relationships/slide" Target="/ppt/slides/slide2.xml" Id="Rb750f84241b649af" /><Relationship Type="http://schemas.openxmlformats.org/officeDocument/2006/relationships/slide" Target="/ppt/slides/slide3.xml" Id="R8240b82db9a24159" /><Relationship Type="http://schemas.openxmlformats.org/officeDocument/2006/relationships/slide" Target="/ppt/slides/slide4.xml" Id="R67e048a6e3c943c4" /><Relationship Type="http://schemas.openxmlformats.org/officeDocument/2006/relationships/slide" Target="/ppt/slides/slide5.xml" Id="R5c7ffc983d7d4b3b" /><Relationship Type="http://schemas.openxmlformats.org/officeDocument/2006/relationships/slide" Target="/ppt/slides/slide6.xml" Id="R362308a9dd454c78" /><Relationship Type="http://schemas.openxmlformats.org/officeDocument/2006/relationships/slide" Target="/ppt/slides/slide7.xml" Id="R7690b5bdb52242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417e42257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2074be014375" /><Relationship Type="http://schemas.openxmlformats.org/officeDocument/2006/relationships/theme" Target="/ppt/slideMasters/theme/theme1.xml" Id="R4a86cd3befe941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12074be01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2b901314e4a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05551938e47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28814f2dd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165e32524d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ac913225941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ae1b7123c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d939d4f4c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19195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ALFANOR 19195 AS ble etablert [år] og holder til i Klavestadhaugen.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13 353 567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404 337 258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416 524 538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LINDSTAD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